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2"/>
  </p:notesMasterIdLst>
  <p:handoutMasterIdLst>
    <p:handoutMasterId r:id="rId13"/>
  </p:handoutMasterIdLst>
  <p:sldIdLst>
    <p:sldId id="312" r:id="rId5"/>
    <p:sldId id="316" r:id="rId6"/>
    <p:sldId id="341" r:id="rId7"/>
    <p:sldId id="335" r:id="rId8"/>
    <p:sldId id="339" r:id="rId9"/>
    <p:sldId id="338" r:id="rId10"/>
    <p:sldId id="337" r:id="rId11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5EF"/>
    <a:srgbClr val="D2EADB"/>
    <a:srgbClr val="DC48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717" autoAdjust="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outlineViewPr>
    <p:cViewPr>
      <p:scale>
        <a:sx n="33" d="100"/>
        <a:sy n="33" d="100"/>
      </p:scale>
      <p:origin x="0" y="-34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22"/>
    </p:cViewPr>
  </p:sorterViewPr>
  <p:notesViewPr>
    <p:cSldViewPr snapToGrid="0">
      <p:cViewPr varScale="1">
        <p:scale>
          <a:sx n="123" d="100"/>
          <a:sy n="123" d="100"/>
        </p:scale>
        <p:origin x="422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2ED7A934-0635-4E76-95FD-43993B1828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dirty="0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43A72F8-57B8-4FBF-B54E-88A861E91D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746C99D-D785-4ADA-BA64-14BB8374D8B2}" type="datetime1">
              <a:rPr lang="zh-TW" altLang="en-US" smtClean="0"/>
              <a:t>2023/5/17</a:t>
            </a:fld>
            <a:endParaRPr lang="zh-TW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04A6038-4A3D-4CE4-A3B5-D6E9761212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0D286FF7-47DD-4A75-85A8-6445E3411E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98FC685-2169-447E-B5F0-6D799AEBC20E}" type="slidenum">
              <a:rPr lang="zh-TW" smtClean="0"/>
              <a:t>‹#›</a:t>
            </a:fld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557255519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7EEFD6C-A95B-40DC-AE50-8D712D2A5ADC}" type="datetime1">
              <a:rPr lang="zh-TW" altLang="en-US" smtClean="0"/>
              <a:t>2023/5/17</a:t>
            </a:fld>
            <a:endParaRPr lang="zh-TW" dirty="0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dirty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dirty="0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7926890-3464-4466-B789-5BB6DD4ADC9C}" type="slidenum">
              <a:rPr lang="zh-TW" smtClean="0"/>
              <a:t>‹#›</a:t>
            </a:fld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12947729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7926890-3464-4466-B789-5BB6DD4ADC9C}" type="slidenum">
              <a:rPr lang="zh-TW" smtClean="0"/>
              <a:t>1</a:t>
            </a:fld>
            <a:endParaRPr lang="zh-TW" dirty="0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3F212CE-83A9-42EB-A505-AED6229251D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9A5A0DB-94A4-4612-862C-F435F2B4669A}" type="datetime1">
              <a:rPr lang="zh-TW" altLang="en-US" smtClean="0"/>
              <a:t>2023/5/17</a:t>
            </a:fld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3110754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590DEFA-4DB2-4692-AE08-2C2D05A0253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F55AD1E4-5872-4514-94C9-77E503E35A34}" type="datetime1">
              <a:rPr lang="zh-TW" altLang="en-US" smtClean="0"/>
              <a:t>2023/5/17</a:t>
            </a:fld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4056682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251742-F350-4E0A-882E-44E34E005EFD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TW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604F093-02B2-4EBD-8E89-8FB78174357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rtl="0"/>
            <a:fld id="{1C9FA55A-5900-4392-99C9-892BFEDE71EA}" type="datetime1">
              <a:rPr lang="zh-TW" altLang="en-US" smtClean="0"/>
              <a:t>2023/5/17</a:t>
            </a:fld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866782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職稱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手繪多邊形：圖案 73">
            <a:extLst>
              <a:ext uri="{FF2B5EF4-FFF2-40B4-BE49-F238E27FC236}">
                <a16:creationId xmlns:a16="http://schemas.microsoft.com/office/drawing/2014/main" id="{232146ED-1740-4E0E-8996-4B5179214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dirty="0">
              <a:solidFill>
                <a:schemeClr val="accent1"/>
              </a:solidFill>
            </a:endParaRPr>
          </a:p>
        </p:txBody>
      </p:sp>
      <p:sp>
        <p:nvSpPr>
          <p:cNvPr id="75" name="手繪多邊形：圖案 74">
            <a:extLst>
              <a:ext uri="{FF2B5EF4-FFF2-40B4-BE49-F238E27FC236}">
                <a16:creationId xmlns:a16="http://schemas.microsoft.com/office/drawing/2014/main" id="{5C431250-2534-41F8-915B-18FCC656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" y="2"/>
            <a:ext cx="2134216" cy="2258161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dirty="0">
              <a:solidFill>
                <a:schemeClr val="accent1"/>
              </a:solidFill>
            </a:endParaRPr>
          </a:p>
        </p:txBody>
      </p:sp>
      <p:grpSp>
        <p:nvGrpSpPr>
          <p:cNvPr id="76" name="群組 75">
            <a:extLst>
              <a:ext uri="{FF2B5EF4-FFF2-40B4-BE49-F238E27FC236}">
                <a16:creationId xmlns:a16="http://schemas.microsoft.com/office/drawing/2014/main" id="{73D7C106-260D-4F16-93A6-3C076C9E6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481312" y="743744"/>
            <a:ext cx="4860256" cy="4589316"/>
            <a:chOff x="1481312" y="743744"/>
            <a:chExt cx="4860256" cy="4589316"/>
          </a:xfrm>
        </p:grpSpPr>
        <p:sp>
          <p:nvSpPr>
            <p:cNvPr id="77" name="矩形 76" descr="Tag=AccentColor&#10;Flavor=Light&#10;Target=Fill">
              <a:extLst>
                <a:ext uri="{FF2B5EF4-FFF2-40B4-BE49-F238E27FC236}">
                  <a16:creationId xmlns:a16="http://schemas.microsoft.com/office/drawing/2014/main" id="{CE90353B-4B0C-4677-A170-00AD60175039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dirty="0">
                <a:solidFill>
                  <a:schemeClr val="accent1"/>
                </a:solidFill>
              </a:endParaRPr>
            </a:p>
          </p:txBody>
        </p:sp>
        <p:sp>
          <p:nvSpPr>
            <p:cNvPr id="78" name="矩形 77" descr="Tag=AccentColor&#10;Flavor=Light&#10;Target=Fill">
              <a:extLst>
                <a:ext uri="{FF2B5EF4-FFF2-40B4-BE49-F238E27FC236}">
                  <a16:creationId xmlns:a16="http://schemas.microsoft.com/office/drawing/2014/main" id="{4C70E8BC-9282-41C2-B22A-745DB1C827CF}"/>
                </a:ext>
              </a:extLst>
            </p:cNvPr>
            <p:cNvSpPr/>
            <p:nvPr/>
          </p:nvSpPr>
          <p:spPr>
            <a:xfrm>
              <a:off x="1481312" y="743744"/>
              <a:ext cx="4860256" cy="4589316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zh-TW" dirty="0"/>
            </a:p>
          </p:txBody>
        </p:sp>
      </p:grpSp>
      <p:sp useBgFill="1">
        <p:nvSpPr>
          <p:cNvPr id="79" name="矩形 78">
            <a:extLst>
              <a:ext uri="{FF2B5EF4-FFF2-40B4-BE49-F238E27FC236}">
                <a16:creationId xmlns:a16="http://schemas.microsoft.com/office/drawing/2014/main" id="{BB51E472-8334-4DEB-9D39-8E4FFA92E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79729" y="648365"/>
            <a:ext cx="4860256" cy="4589316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dirty="0"/>
          </a:p>
        </p:txBody>
      </p:sp>
      <p:sp>
        <p:nvSpPr>
          <p:cNvPr id="80" name="標題 1">
            <a:extLst>
              <a:ext uri="{FF2B5EF4-FFF2-40B4-BE49-F238E27FC236}">
                <a16:creationId xmlns:a16="http://schemas.microsoft.com/office/drawing/2014/main" id="{CC645776-A980-4F78-8E9D-4EA5572A59C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1269" y="799275"/>
            <a:ext cx="4579668" cy="3028072"/>
          </a:xfrm>
        </p:spPr>
        <p:txBody>
          <a:bodyPr rtlCol="0"/>
          <a:lstStyle>
            <a:lvl1pPr algn="ctr">
              <a:defRPr sz="6000" b="1" spc="1500" baseline="0"/>
            </a:lvl1pPr>
          </a:lstStyle>
          <a:p>
            <a:pPr rtl="0"/>
            <a:r>
              <a:rPr lang="zh-TW"/>
              <a:t>按一下以新增標題</a:t>
            </a:r>
          </a:p>
        </p:txBody>
      </p:sp>
      <p:sp>
        <p:nvSpPr>
          <p:cNvPr id="81" name="副標題 2">
            <a:extLst>
              <a:ext uri="{FF2B5EF4-FFF2-40B4-BE49-F238E27FC236}">
                <a16:creationId xmlns:a16="http://schemas.microsoft.com/office/drawing/2014/main" id="{4F03E6E3-0D95-48FF-BBCC-EA589CD12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1269" y="3919422"/>
            <a:ext cx="4579668" cy="1166797"/>
          </a:xfrm>
        </p:spPr>
        <p:txBody>
          <a:bodyPr rtlCol="0"/>
          <a:lstStyle>
            <a:lvl1pPr algn="ctr">
              <a:buNone/>
              <a:defRPr sz="2400" spc="400" baseline="0"/>
            </a:lvl1pPr>
          </a:lstStyle>
          <a:p>
            <a:pPr rtl="0"/>
            <a:r>
              <a:rPr lang="zh-TW"/>
              <a:t>按一下以新增副標題</a:t>
            </a:r>
          </a:p>
        </p:txBody>
      </p:sp>
      <p:sp>
        <p:nvSpPr>
          <p:cNvPr id="82" name="橢圓​​ 81">
            <a:extLst>
              <a:ext uri="{FF2B5EF4-FFF2-40B4-BE49-F238E27FC236}">
                <a16:creationId xmlns:a16="http://schemas.microsoft.com/office/drawing/2014/main" id="{10275C51-172D-4FE9-A45A-D3DAD166B8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dirty="0">
              <a:solidFill>
                <a:schemeClr val="accent1"/>
              </a:solidFill>
            </a:endParaRPr>
          </a:p>
        </p:txBody>
      </p:sp>
      <p:sp>
        <p:nvSpPr>
          <p:cNvPr id="83" name="手繪多邊形：圖案 82">
            <a:extLst>
              <a:ext uri="{FF2B5EF4-FFF2-40B4-BE49-F238E27FC236}">
                <a16:creationId xmlns:a16="http://schemas.microsoft.com/office/drawing/2014/main" id="{DB95E389-C1AA-4243-931C-270FE4BB0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dirty="0">
              <a:solidFill>
                <a:schemeClr val="accent1"/>
              </a:solidFill>
            </a:endParaRPr>
          </a:p>
        </p:txBody>
      </p:sp>
      <p:sp>
        <p:nvSpPr>
          <p:cNvPr id="84" name="手繪多邊形：圖案 83">
            <a:extLst>
              <a:ext uri="{FF2B5EF4-FFF2-40B4-BE49-F238E27FC236}">
                <a16:creationId xmlns:a16="http://schemas.microsoft.com/office/drawing/2014/main" id="{310E7790-D96D-4055-AA95-63C286EC7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602612" y="5333060"/>
            <a:ext cx="1589388" cy="1524940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dirty="0"/>
          </a:p>
        </p:txBody>
      </p:sp>
      <p:grpSp>
        <p:nvGrpSpPr>
          <p:cNvPr id="86" name="圖形 185">
            <a:extLst>
              <a:ext uri="{FF2B5EF4-FFF2-40B4-BE49-F238E27FC236}">
                <a16:creationId xmlns:a16="http://schemas.microsoft.com/office/drawing/2014/main" id="{4E460B18-E051-4152-85D3-76A93C7EA4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805475" y="1581418"/>
            <a:ext cx="843746" cy="375828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87" name="手繪多邊形：圖案 86">
              <a:extLst>
                <a:ext uri="{FF2B5EF4-FFF2-40B4-BE49-F238E27FC236}">
                  <a16:creationId xmlns:a16="http://schemas.microsoft.com/office/drawing/2014/main" id="{94B28A43-F583-4902-9997-46A4D316FB8A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dirty="0">
                <a:solidFill>
                  <a:schemeClr val="accent1"/>
                </a:solidFill>
              </a:endParaRPr>
            </a:p>
          </p:txBody>
        </p:sp>
        <p:sp>
          <p:nvSpPr>
            <p:cNvPr id="88" name="手繪多邊形：圖案 87">
              <a:extLst>
                <a:ext uri="{FF2B5EF4-FFF2-40B4-BE49-F238E27FC236}">
                  <a16:creationId xmlns:a16="http://schemas.microsoft.com/office/drawing/2014/main" id="{8BCE79F2-2624-4906-9841-566BD8DDA4AD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dirty="0">
                <a:solidFill>
                  <a:schemeClr val="accent1"/>
                </a:solidFill>
              </a:endParaRPr>
            </a:p>
          </p:txBody>
        </p:sp>
        <p:sp>
          <p:nvSpPr>
            <p:cNvPr id="89" name="手繪多邊形：圖案 88">
              <a:extLst>
                <a:ext uri="{FF2B5EF4-FFF2-40B4-BE49-F238E27FC236}">
                  <a16:creationId xmlns:a16="http://schemas.microsoft.com/office/drawing/2014/main" id="{4AF102FA-9C0A-4844-A187-23CECD95C4AF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dirty="0">
                <a:solidFill>
                  <a:schemeClr val="accent1"/>
                </a:solidFill>
              </a:endParaRPr>
            </a:p>
          </p:txBody>
        </p:sp>
        <p:sp>
          <p:nvSpPr>
            <p:cNvPr id="90" name="手繪多邊形：圖案 89">
              <a:extLst>
                <a:ext uri="{FF2B5EF4-FFF2-40B4-BE49-F238E27FC236}">
                  <a16:creationId xmlns:a16="http://schemas.microsoft.com/office/drawing/2014/main" id="{BC9F252A-1680-4777-BF7D-67B153676A1D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dirty="0">
                <a:solidFill>
                  <a:schemeClr val="accent1"/>
                </a:solidFill>
              </a:endParaRPr>
            </a:p>
          </p:txBody>
        </p:sp>
        <p:sp>
          <p:nvSpPr>
            <p:cNvPr id="91" name="手繪多邊形：圖案 90">
              <a:extLst>
                <a:ext uri="{FF2B5EF4-FFF2-40B4-BE49-F238E27FC236}">
                  <a16:creationId xmlns:a16="http://schemas.microsoft.com/office/drawing/2014/main" id="{6D161B24-FE00-4550-AB2C-02C42C60B824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92" name="橢圓​​ 91">
            <a:extLst>
              <a:ext uri="{FF2B5EF4-FFF2-40B4-BE49-F238E27FC236}">
                <a16:creationId xmlns:a16="http://schemas.microsoft.com/office/drawing/2014/main" id="{DAD8B4A3-DD6F-428E-9D74-E63865CE7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99364" y="4074364"/>
            <a:ext cx="365125" cy="36512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zh-TW" dirty="0"/>
          </a:p>
        </p:txBody>
      </p:sp>
      <p:sp>
        <p:nvSpPr>
          <p:cNvPr id="96" name="圖片版面配置區 2">
            <a:extLst>
              <a:ext uri="{FF2B5EF4-FFF2-40B4-BE49-F238E27FC236}">
                <a16:creationId xmlns:a16="http://schemas.microsoft.com/office/drawing/2014/main" id="{99E7F282-7DB7-4431-A6A3-9E912E06F81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68418" y="1957246"/>
            <a:ext cx="4207947" cy="4207948"/>
          </a:xfrm>
        </p:spPr>
        <p:txBody>
          <a:bodyPr rtlCol="0"/>
          <a:lstStyle>
            <a:lvl1pPr algn="ctr">
              <a:buNone/>
              <a:defRPr/>
            </a:lvl1pPr>
          </a:lstStyle>
          <a:p>
            <a:pPr rtl="0"/>
            <a:r>
              <a:rPr lang="zh-TW"/>
              <a:t>按一下以新增相片</a:t>
            </a:r>
          </a:p>
        </p:txBody>
      </p:sp>
    </p:spTree>
    <p:extLst>
      <p:ext uri="{BB962C8B-B14F-4D97-AF65-F5344CB8AC3E}">
        <p14:creationId xmlns:p14="http://schemas.microsoft.com/office/powerpoint/2010/main" val="540107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 2 欄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E2F117D5-7402-40B6-8492-280C24F60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41223" y="5289452"/>
            <a:ext cx="1640977" cy="1568548"/>
            <a:chOff x="3121343" y="4864099"/>
            <a:chExt cx="2085971" cy="1993901"/>
          </a:xfrm>
          <a:solidFill>
            <a:schemeClr val="accent1">
              <a:alpha val="20000"/>
            </a:schemeClr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161BA3FA-C408-4DD0-8D01-AD1955F394ED}"/>
                </a:ext>
              </a:extLst>
            </p:cNvPr>
            <p:cNvSpPr/>
            <p:nvPr/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1D6E8BB-7294-492C-92F6-55ED4E53CFE8}"/>
                </a:ext>
              </a:extLst>
            </p:cNvPr>
            <p:cNvSpPr/>
            <p:nvPr/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8388000-0440-4364-8913-532DFCCD9C34}"/>
                </a:ext>
              </a:extLst>
            </p:cNvPr>
            <p:cNvSpPr/>
            <p:nvPr/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3A011FE-8ED6-4045-8217-38BE203C050D}"/>
                </a:ext>
              </a:extLst>
            </p:cNvPr>
            <p:cNvSpPr/>
            <p:nvPr/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5AFAABB-1473-4746-A400-F23E5F57BB4B}"/>
                </a:ext>
              </a:extLst>
            </p:cNvPr>
            <p:cNvSpPr/>
            <p:nvPr/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FD7A49F-A1AC-4EB9-9F5F-D56917BFD054}"/>
                </a:ext>
              </a:extLst>
            </p:cNvPr>
            <p:cNvSpPr/>
            <p:nvPr/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EEB7B70-2392-461B-A28C-EF5E96FA9940}"/>
                </a:ext>
              </a:extLst>
            </p:cNvPr>
            <p:cNvSpPr/>
            <p:nvPr/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C22C2E5-25C3-4B84-ABFF-7E10A7384E59}"/>
                </a:ext>
              </a:extLst>
            </p:cNvPr>
            <p:cNvSpPr/>
            <p:nvPr/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810E927-C50B-4C1F-BF74-F1A3559B3DE6}"/>
                </a:ext>
              </a:extLst>
            </p:cNvPr>
            <p:cNvSpPr/>
            <p:nvPr/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23B0F93-803E-467A-92BE-7BEE604727BE}"/>
                </a:ext>
              </a:extLst>
            </p:cNvPr>
            <p:cNvSpPr/>
            <p:nvPr/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E9E1CC9-CDA4-47AD-BE6D-1BCF23A205D0}"/>
                </a:ext>
              </a:extLst>
            </p:cNvPr>
            <p:cNvSpPr/>
            <p:nvPr/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C96F2C24-1974-4A14-BD08-87F28469CFC4}"/>
                </a:ext>
              </a:extLst>
            </p:cNvPr>
            <p:cNvSpPr/>
            <p:nvPr/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A4424CD-BBD4-45CD-B514-589708B8F50B}"/>
                </a:ext>
              </a:extLst>
            </p:cNvPr>
            <p:cNvSpPr/>
            <p:nvPr/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sp>
        <p:nvSpPr>
          <p:cNvPr id="30" name="標題 1">
            <a:extLst>
              <a:ext uri="{FF2B5EF4-FFF2-40B4-BE49-F238E27FC236}">
                <a16:creationId xmlns:a16="http://schemas.microsoft.com/office/drawing/2014/main" id="{910615CB-FBDD-424F-8ADD-978583CED9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868" y="358614"/>
            <a:ext cx="4150804" cy="1431000"/>
          </a:xfrm>
        </p:spPr>
        <p:txBody>
          <a:bodyPr rtlCol="0" anchor="t"/>
          <a:lstStyle>
            <a:lvl1pPr>
              <a:defRPr/>
            </a:lvl1pPr>
          </a:lstStyle>
          <a:p>
            <a:pPr rtl="0"/>
            <a:r>
              <a:rPr lang="zh-TW"/>
              <a:t>按一下以新增標題</a:t>
            </a:r>
          </a:p>
        </p:txBody>
      </p:sp>
      <p:sp>
        <p:nvSpPr>
          <p:cNvPr id="24" name="文字版面配置區 23">
            <a:extLst>
              <a:ext uri="{FF2B5EF4-FFF2-40B4-BE49-F238E27FC236}">
                <a16:creationId xmlns:a16="http://schemas.microsoft.com/office/drawing/2014/main" id="{85B7C0E5-3D24-4DFB-A690-9F48FFF835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1325" y="2014538"/>
            <a:ext cx="4307160" cy="518874"/>
          </a:xfrm>
        </p:spPr>
        <p:txBody>
          <a:bodyPr rtlCol="0"/>
          <a:lstStyle>
            <a:lvl1pPr>
              <a:buNone/>
              <a:defRPr b="1"/>
            </a:lvl1pPr>
          </a:lstStyle>
          <a:p>
            <a:pPr lvl="0" rtl="0"/>
            <a:r>
              <a:rPr lang="zh-TW"/>
              <a:t>按一下以新增標題</a:t>
            </a:r>
          </a:p>
        </p:txBody>
      </p:sp>
      <p:sp>
        <p:nvSpPr>
          <p:cNvPr id="26" name="文字版面配置區 25">
            <a:extLst>
              <a:ext uri="{FF2B5EF4-FFF2-40B4-BE49-F238E27FC236}">
                <a16:creationId xmlns:a16="http://schemas.microsoft.com/office/drawing/2014/main" id="{793E2773-9306-412E-962B-7E07A98F86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1325" y="2666318"/>
            <a:ext cx="4307160" cy="3295650"/>
          </a:xfrm>
        </p:spPr>
        <p:txBody>
          <a:bodyPr rtlCol="0"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zh-TW"/>
              <a:t>按一下以新增文字</a:t>
            </a:r>
          </a:p>
        </p:txBody>
      </p:sp>
      <p:sp>
        <p:nvSpPr>
          <p:cNvPr id="27" name="文字版面配置區 23">
            <a:extLst>
              <a:ext uri="{FF2B5EF4-FFF2-40B4-BE49-F238E27FC236}">
                <a16:creationId xmlns:a16="http://schemas.microsoft.com/office/drawing/2014/main" id="{74AEFB0F-EDEB-4CE7-BF8A-58F8F86FCF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17484" y="2014538"/>
            <a:ext cx="4307160" cy="518874"/>
          </a:xfrm>
        </p:spPr>
        <p:txBody>
          <a:bodyPr rtlCol="0"/>
          <a:lstStyle>
            <a:lvl1pPr>
              <a:buNone/>
              <a:defRPr b="1"/>
            </a:lvl1pPr>
          </a:lstStyle>
          <a:p>
            <a:pPr lvl="0" rtl="0"/>
            <a:r>
              <a:rPr lang="zh-TW"/>
              <a:t>按一下以新增標題</a:t>
            </a:r>
          </a:p>
        </p:txBody>
      </p:sp>
      <p:sp>
        <p:nvSpPr>
          <p:cNvPr id="28" name="文字版面配置區 25">
            <a:extLst>
              <a:ext uri="{FF2B5EF4-FFF2-40B4-BE49-F238E27FC236}">
                <a16:creationId xmlns:a16="http://schemas.microsoft.com/office/drawing/2014/main" id="{94619FC5-B03D-4276-8DBC-914C0A25B4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7484" y="2666318"/>
            <a:ext cx="4307160" cy="3295650"/>
          </a:xfrm>
        </p:spPr>
        <p:txBody>
          <a:bodyPr rtlCol="0"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zh-TW"/>
              <a:t>按一下以新增文字</a:t>
            </a:r>
          </a:p>
        </p:txBody>
      </p:sp>
      <p:sp>
        <p:nvSpPr>
          <p:cNvPr id="20" name="日期版面配置區 178">
            <a:extLst>
              <a:ext uri="{FF2B5EF4-FFF2-40B4-BE49-F238E27FC236}">
                <a16:creationId xmlns:a16="http://schemas.microsoft.com/office/drawing/2014/main" id="{0074F3C0-04F3-47D1-A460-C08BEEEF6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20XX/2/1</a:t>
            </a:r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  <p:sp>
        <p:nvSpPr>
          <p:cNvPr id="21" name="頁尾版面配置區 179">
            <a:extLst>
              <a:ext uri="{FF2B5EF4-FFF2-40B4-BE49-F238E27FC236}">
                <a16:creationId xmlns:a16="http://schemas.microsoft.com/office/drawing/2014/main" id="{758A3ACE-AE1A-4D02-81AA-F028A4949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簡報標題</a:t>
            </a:r>
          </a:p>
        </p:txBody>
      </p:sp>
      <p:sp>
        <p:nvSpPr>
          <p:cNvPr id="22" name="投影片編號版面配置區 180">
            <a:extLst>
              <a:ext uri="{FF2B5EF4-FFF2-40B4-BE49-F238E27FC236}">
                <a16:creationId xmlns:a16="http://schemas.microsoft.com/office/drawing/2014/main" id="{7E96438A-49EF-4161-928A-5483E9D63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zh-TW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  <p:grpSp>
        <p:nvGrpSpPr>
          <p:cNvPr id="35" name="圖形 38">
            <a:extLst>
              <a:ext uri="{FF2B5EF4-FFF2-40B4-BE49-F238E27FC236}">
                <a16:creationId xmlns:a16="http://schemas.microsoft.com/office/drawing/2014/main" id="{E323AC62-66C0-48E7-B7EF-4D2DFBE29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83704" y="400019"/>
            <a:ext cx="1910252" cy="709661"/>
            <a:chOff x="2267504" y="2540250"/>
            <a:chExt cx="1990951" cy="739641"/>
          </a:xfrm>
          <a:solidFill>
            <a:schemeClr val="tx2"/>
          </a:solidFill>
        </p:grpSpPr>
        <p:sp>
          <p:nvSpPr>
            <p:cNvPr id="36" name="手繪多邊形：圖案 35">
              <a:extLst>
                <a:ext uri="{FF2B5EF4-FFF2-40B4-BE49-F238E27FC236}">
                  <a16:creationId xmlns:a16="http://schemas.microsoft.com/office/drawing/2014/main" id="{302667A9-FF11-4B3D-8F03-D1CBEC1100E4}"/>
                </a:ext>
              </a:extLst>
            </p:cNvPr>
            <p:cNvSpPr/>
            <p:nvPr/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37" name="手繪多邊形：圖案 36">
              <a:extLst>
                <a:ext uri="{FF2B5EF4-FFF2-40B4-BE49-F238E27FC236}">
                  <a16:creationId xmlns:a16="http://schemas.microsoft.com/office/drawing/2014/main" id="{62526CF3-68B0-4678-9FF1-C4074D92C0B3}"/>
                </a:ext>
              </a:extLst>
            </p:cNvPr>
            <p:cNvSpPr/>
            <p:nvPr/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sp>
        <p:nvSpPr>
          <p:cNvPr id="3" name="手繪多邊形：圖案 2">
            <a:extLst>
              <a:ext uri="{FF2B5EF4-FFF2-40B4-BE49-F238E27FC236}">
                <a16:creationId xmlns:a16="http://schemas.microsoft.com/office/drawing/2014/main" id="{C8FA80C5-0AF9-4E9E-9258-7928ED4DA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21" y="-4221"/>
            <a:ext cx="1098147" cy="1053618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63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內容 3 欄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A7DC69EE-08C2-4573-A383-212F215214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41223" y="5289452"/>
            <a:ext cx="1640977" cy="1568548"/>
            <a:chOff x="3121343" y="4864099"/>
            <a:chExt cx="2085971" cy="1993901"/>
          </a:xfrm>
          <a:solidFill>
            <a:schemeClr val="accent1">
              <a:alpha val="20000"/>
            </a:schemeClr>
          </a:solidFill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960DAF1-EA06-48DD-B352-E00071AE6AE5}"/>
                </a:ext>
              </a:extLst>
            </p:cNvPr>
            <p:cNvSpPr/>
            <p:nvPr/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E04C944-590F-4E8A-93FD-114C635E06B1}"/>
                </a:ext>
              </a:extLst>
            </p:cNvPr>
            <p:cNvSpPr/>
            <p:nvPr/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94F8F63-5843-4702-B051-4AB52DF7DE31}"/>
                </a:ext>
              </a:extLst>
            </p:cNvPr>
            <p:cNvSpPr/>
            <p:nvPr/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00F67E0-08A5-41E9-96D4-346BDE562DA7}"/>
                </a:ext>
              </a:extLst>
            </p:cNvPr>
            <p:cNvSpPr/>
            <p:nvPr/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519DAA4-AB34-40EA-B769-E99C70A02712}"/>
                </a:ext>
              </a:extLst>
            </p:cNvPr>
            <p:cNvSpPr/>
            <p:nvPr/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546AAE8-9480-4504-B6E4-28190AA0C77C}"/>
                </a:ext>
              </a:extLst>
            </p:cNvPr>
            <p:cNvSpPr/>
            <p:nvPr/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E52E878-0C0B-4CA9-B64D-8775E341FD09}"/>
                </a:ext>
              </a:extLst>
            </p:cNvPr>
            <p:cNvSpPr/>
            <p:nvPr/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98B443D-5774-4102-9897-9B19780930BF}"/>
                </a:ext>
              </a:extLst>
            </p:cNvPr>
            <p:cNvSpPr/>
            <p:nvPr/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C166CC2-6EA4-420D-8132-C0188C96A19D}"/>
                </a:ext>
              </a:extLst>
            </p:cNvPr>
            <p:cNvSpPr/>
            <p:nvPr/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3398B68-EA12-44C5-BEB7-010640A8843C}"/>
                </a:ext>
              </a:extLst>
            </p:cNvPr>
            <p:cNvSpPr/>
            <p:nvPr/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05BF01E-3423-4868-8B01-6ACF362BE933}"/>
                </a:ext>
              </a:extLst>
            </p:cNvPr>
            <p:cNvSpPr/>
            <p:nvPr/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2FC972F-3283-4FF2-97B4-1096B8A2F41F}"/>
                </a:ext>
              </a:extLst>
            </p:cNvPr>
            <p:cNvSpPr/>
            <p:nvPr/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A6C02E3-3094-499F-A339-CDF211F40AEC}"/>
                </a:ext>
              </a:extLst>
            </p:cNvPr>
            <p:cNvSpPr/>
            <p:nvPr/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sp>
        <p:nvSpPr>
          <p:cNvPr id="39" name="標題 1">
            <a:extLst>
              <a:ext uri="{FF2B5EF4-FFF2-40B4-BE49-F238E27FC236}">
                <a16:creationId xmlns:a16="http://schemas.microsoft.com/office/drawing/2014/main" id="{D0C58A35-8A63-4692-8B63-9D9A21D8CC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868" y="358614"/>
            <a:ext cx="4150804" cy="1431000"/>
          </a:xfrm>
        </p:spPr>
        <p:txBody>
          <a:bodyPr rtlCol="0" anchor="t"/>
          <a:lstStyle>
            <a:lvl1pPr>
              <a:defRPr/>
            </a:lvl1pPr>
          </a:lstStyle>
          <a:p>
            <a:pPr rtl="0"/>
            <a:r>
              <a:rPr lang="zh-TW"/>
              <a:t>按一下以新增標題</a:t>
            </a:r>
          </a:p>
        </p:txBody>
      </p:sp>
      <p:sp>
        <p:nvSpPr>
          <p:cNvPr id="29" name="文字版面配置區 23">
            <a:extLst>
              <a:ext uri="{FF2B5EF4-FFF2-40B4-BE49-F238E27FC236}">
                <a16:creationId xmlns:a16="http://schemas.microsoft.com/office/drawing/2014/main" id="{6FAB1B98-F750-4639-8CB7-0AE14F2222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4392" y="2014538"/>
            <a:ext cx="3534208" cy="518874"/>
          </a:xfrm>
        </p:spPr>
        <p:txBody>
          <a:bodyPr rtlCol="0"/>
          <a:lstStyle>
            <a:lvl1pPr>
              <a:buNone/>
              <a:defRPr b="1"/>
            </a:lvl1pPr>
          </a:lstStyle>
          <a:p>
            <a:pPr lvl="0" rtl="0"/>
            <a:r>
              <a:rPr lang="zh-TW"/>
              <a:t>按一下以新增標題</a:t>
            </a:r>
          </a:p>
        </p:txBody>
      </p:sp>
      <p:sp>
        <p:nvSpPr>
          <p:cNvPr id="30" name="文字版面配置區 25">
            <a:extLst>
              <a:ext uri="{FF2B5EF4-FFF2-40B4-BE49-F238E27FC236}">
                <a16:creationId xmlns:a16="http://schemas.microsoft.com/office/drawing/2014/main" id="{48E26416-085F-4E9B-87E9-A089A0F7E22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4392" y="2666318"/>
            <a:ext cx="3534208" cy="3295650"/>
          </a:xfrm>
        </p:spPr>
        <p:txBody>
          <a:bodyPr rtlCol="0"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zh-TW"/>
              <a:t>按一下以新增文字</a:t>
            </a:r>
          </a:p>
        </p:txBody>
      </p:sp>
      <p:sp>
        <p:nvSpPr>
          <p:cNvPr id="31" name="文字版面配置區 23">
            <a:extLst>
              <a:ext uri="{FF2B5EF4-FFF2-40B4-BE49-F238E27FC236}">
                <a16:creationId xmlns:a16="http://schemas.microsoft.com/office/drawing/2014/main" id="{3DD7FA1E-4F94-4135-9C82-99F5F49837C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809" y="2014538"/>
            <a:ext cx="3534208" cy="518874"/>
          </a:xfrm>
        </p:spPr>
        <p:txBody>
          <a:bodyPr rtlCol="0"/>
          <a:lstStyle>
            <a:lvl1pPr>
              <a:buNone/>
              <a:defRPr b="1"/>
            </a:lvl1pPr>
          </a:lstStyle>
          <a:p>
            <a:pPr lvl="0" rtl="0"/>
            <a:r>
              <a:rPr lang="zh-TW"/>
              <a:t>按一下以新增標題</a:t>
            </a:r>
          </a:p>
        </p:txBody>
      </p:sp>
      <p:sp>
        <p:nvSpPr>
          <p:cNvPr id="32" name="文字版面配置區 25">
            <a:extLst>
              <a:ext uri="{FF2B5EF4-FFF2-40B4-BE49-F238E27FC236}">
                <a16:creationId xmlns:a16="http://schemas.microsoft.com/office/drawing/2014/main" id="{F7AA6B3E-2A7F-4C5B-A703-3DA981212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56809" y="2666318"/>
            <a:ext cx="3534208" cy="3295650"/>
          </a:xfrm>
        </p:spPr>
        <p:txBody>
          <a:bodyPr rtlCol="0"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zh-TW"/>
              <a:t>按一下以新增文字</a:t>
            </a:r>
          </a:p>
        </p:txBody>
      </p:sp>
      <p:sp>
        <p:nvSpPr>
          <p:cNvPr id="33" name="文字版面配置區 23">
            <a:extLst>
              <a:ext uri="{FF2B5EF4-FFF2-40B4-BE49-F238E27FC236}">
                <a16:creationId xmlns:a16="http://schemas.microsoft.com/office/drawing/2014/main" id="{1A83EB8D-ED40-4BAC-80EE-11E74BA5D5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9226" y="2014538"/>
            <a:ext cx="3534208" cy="518874"/>
          </a:xfrm>
        </p:spPr>
        <p:txBody>
          <a:bodyPr rtlCol="0"/>
          <a:lstStyle>
            <a:lvl1pPr>
              <a:buNone/>
              <a:defRPr b="1"/>
            </a:lvl1pPr>
          </a:lstStyle>
          <a:p>
            <a:pPr lvl="0" rtl="0"/>
            <a:r>
              <a:rPr lang="zh-TW"/>
              <a:t>按一下以新增標題</a:t>
            </a:r>
          </a:p>
        </p:txBody>
      </p:sp>
      <p:sp>
        <p:nvSpPr>
          <p:cNvPr id="34" name="文字版面配置區 25">
            <a:extLst>
              <a:ext uri="{FF2B5EF4-FFF2-40B4-BE49-F238E27FC236}">
                <a16:creationId xmlns:a16="http://schemas.microsoft.com/office/drawing/2014/main" id="{FAA48909-78A3-4225-8248-6AE681C50E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09226" y="2666318"/>
            <a:ext cx="3534208" cy="3295650"/>
          </a:xfrm>
        </p:spPr>
        <p:txBody>
          <a:bodyPr rtlCol="0">
            <a:normAutofit/>
          </a:bodyPr>
          <a:lstStyle>
            <a:lvl1pPr>
              <a:buFont typeface="Arial" panose="020B0604020202020204" pitchFamily="34" charset="0"/>
              <a:buChar char="•"/>
              <a:defRPr sz="1800"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 rtl="0"/>
            <a:r>
              <a:rPr lang="zh-TW"/>
              <a:t>按一下以新增文字</a:t>
            </a:r>
          </a:p>
        </p:txBody>
      </p:sp>
      <p:sp>
        <p:nvSpPr>
          <p:cNvPr id="20" name="日期版面配置區 178">
            <a:extLst>
              <a:ext uri="{FF2B5EF4-FFF2-40B4-BE49-F238E27FC236}">
                <a16:creationId xmlns:a16="http://schemas.microsoft.com/office/drawing/2014/main" id="{AB1287EA-2C67-487A-8E0D-2B45F7A503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20XX/2/1</a:t>
            </a:r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  <p:sp>
        <p:nvSpPr>
          <p:cNvPr id="21" name="頁尾版面配置區 179">
            <a:extLst>
              <a:ext uri="{FF2B5EF4-FFF2-40B4-BE49-F238E27FC236}">
                <a16:creationId xmlns:a16="http://schemas.microsoft.com/office/drawing/2014/main" id="{B33A6E73-75FC-4E5B-80C2-C4D6F49ED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簡報標題</a:t>
            </a:r>
          </a:p>
        </p:txBody>
      </p:sp>
      <p:sp>
        <p:nvSpPr>
          <p:cNvPr id="22" name="投影片編號版面配置區 180">
            <a:extLst>
              <a:ext uri="{FF2B5EF4-FFF2-40B4-BE49-F238E27FC236}">
                <a16:creationId xmlns:a16="http://schemas.microsoft.com/office/drawing/2014/main" id="{77F3BA23-6B20-4DC1-A930-EC3BC07D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zh-TW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  <p:grpSp>
        <p:nvGrpSpPr>
          <p:cNvPr id="35" name="圖形 38">
            <a:extLst>
              <a:ext uri="{FF2B5EF4-FFF2-40B4-BE49-F238E27FC236}">
                <a16:creationId xmlns:a16="http://schemas.microsoft.com/office/drawing/2014/main" id="{40939DF5-AC28-4DAD-BBF7-99448C2D5B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83704" y="400019"/>
            <a:ext cx="1910252" cy="709661"/>
            <a:chOff x="2267504" y="2540250"/>
            <a:chExt cx="1990951" cy="739641"/>
          </a:xfrm>
          <a:solidFill>
            <a:schemeClr val="tx2"/>
          </a:solidFill>
        </p:grpSpPr>
        <p:sp>
          <p:nvSpPr>
            <p:cNvPr id="36" name="手繪多邊形：圖案 35">
              <a:extLst>
                <a:ext uri="{FF2B5EF4-FFF2-40B4-BE49-F238E27FC236}">
                  <a16:creationId xmlns:a16="http://schemas.microsoft.com/office/drawing/2014/main" id="{EBCF1BD2-77CD-45E1-B77C-6235C19B5442}"/>
                </a:ext>
              </a:extLst>
            </p:cNvPr>
            <p:cNvSpPr/>
            <p:nvPr/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37" name="手繪多邊形：圖案 36">
              <a:extLst>
                <a:ext uri="{FF2B5EF4-FFF2-40B4-BE49-F238E27FC236}">
                  <a16:creationId xmlns:a16="http://schemas.microsoft.com/office/drawing/2014/main" id="{CE22D69D-860B-4567-9CE7-F30E5450A692}"/>
                </a:ext>
              </a:extLst>
            </p:cNvPr>
            <p:cNvSpPr/>
            <p:nvPr/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sp>
        <p:nvSpPr>
          <p:cNvPr id="3" name="手繪多邊形：圖案 2">
            <a:extLst>
              <a:ext uri="{FF2B5EF4-FFF2-40B4-BE49-F238E27FC236}">
                <a16:creationId xmlns:a16="http://schemas.microsoft.com/office/drawing/2014/main" id="{16820B48-F149-4E55-A3C5-C6D97DCB0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21" y="-4221"/>
            <a:ext cx="1098147" cy="1053618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5797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摘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BD2CDCAF-CD85-4662-A592-845D42A43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2"/>
            <a:ext cx="2232252" cy="2361890"/>
            <a:chOff x="0" y="2"/>
            <a:chExt cx="2232252" cy="2361890"/>
          </a:xfrm>
        </p:grpSpPr>
        <p:sp>
          <p:nvSpPr>
            <p:cNvPr id="3" name="手繪多邊形：圖形 2">
              <a:extLst>
                <a:ext uri="{FF2B5EF4-FFF2-40B4-BE49-F238E27FC236}">
                  <a16:creationId xmlns:a16="http://schemas.microsoft.com/office/drawing/2014/main" id="{EFCE107D-488B-4994-BA9A-564E57748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2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80BD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8" name="手繪多邊形：圖案 7">
              <a:extLst>
                <a:ext uri="{FF2B5EF4-FFF2-40B4-BE49-F238E27FC236}">
                  <a16:creationId xmlns:a16="http://schemas.microsoft.com/office/drawing/2014/main" id="{4CE23D58-D8BD-47F1-8A08-1545434EDD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" y="2"/>
              <a:ext cx="2232251" cy="2361890"/>
            </a:xfrm>
            <a:custGeom>
              <a:avLst/>
              <a:gdLst>
                <a:gd name="connsiteX0" fmla="*/ 2292284 w 3871489"/>
                <a:gd name="connsiteY0" fmla="*/ 0 h 4096327"/>
                <a:gd name="connsiteX1" fmla="*/ 3500914 w 3871489"/>
                <a:gd name="connsiteY1" fmla="*/ 0 h 4096327"/>
                <a:gd name="connsiteX2" fmla="*/ 3542229 w 3871489"/>
                <a:gd name="connsiteY2" fmla="*/ 68006 h 4096327"/>
                <a:gd name="connsiteX3" fmla="*/ 3871489 w 3871489"/>
                <a:gd name="connsiteY3" fmla="*/ 1368323 h 4096327"/>
                <a:gd name="connsiteX4" fmla="*/ 1143485 w 3871489"/>
                <a:gd name="connsiteY4" fmla="*/ 4096327 h 4096327"/>
                <a:gd name="connsiteX5" fmla="*/ 81633 w 3871489"/>
                <a:gd name="connsiteY5" fmla="*/ 3881944 h 4096327"/>
                <a:gd name="connsiteX6" fmla="*/ 0 w 3871489"/>
                <a:gd name="connsiteY6" fmla="*/ 3842618 h 4096327"/>
                <a:gd name="connsiteX7" fmla="*/ 0 w 3871489"/>
                <a:gd name="connsiteY7" fmla="*/ 2741475 h 4096327"/>
                <a:gd name="connsiteX8" fmla="*/ 6615 w 3871489"/>
                <a:gd name="connsiteY8" fmla="*/ 2747487 h 4096327"/>
                <a:gd name="connsiteX9" fmla="*/ 1143485 w 3871489"/>
                <a:gd name="connsiteY9" fmla="*/ 3155655 h 4096327"/>
                <a:gd name="connsiteX10" fmla="*/ 2930817 w 3871489"/>
                <a:gd name="connsiteY10" fmla="*/ 1368323 h 4096327"/>
                <a:gd name="connsiteX11" fmla="*/ 2407287 w 3871489"/>
                <a:gd name="connsiteY11" fmla="*/ 104524 h 409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1489" h="4096327">
                  <a:moveTo>
                    <a:pt x="2292284" y="0"/>
                  </a:moveTo>
                  <a:lnTo>
                    <a:pt x="3500914" y="0"/>
                  </a:lnTo>
                  <a:lnTo>
                    <a:pt x="3542229" y="68006"/>
                  </a:lnTo>
                  <a:cubicBezTo>
                    <a:pt x="3752213" y="454545"/>
                    <a:pt x="3871489" y="897507"/>
                    <a:pt x="3871489" y="1368323"/>
                  </a:cubicBezTo>
                  <a:cubicBezTo>
                    <a:pt x="3871489" y="2874936"/>
                    <a:pt x="2650098" y="4096327"/>
                    <a:pt x="1143485" y="4096327"/>
                  </a:cubicBezTo>
                  <a:cubicBezTo>
                    <a:pt x="766832" y="4096327"/>
                    <a:pt x="408006" y="4019990"/>
                    <a:pt x="81633" y="3881944"/>
                  </a:cubicBezTo>
                  <a:lnTo>
                    <a:pt x="0" y="3842618"/>
                  </a:lnTo>
                  <a:lnTo>
                    <a:pt x="0" y="2741475"/>
                  </a:lnTo>
                  <a:lnTo>
                    <a:pt x="6615" y="2747487"/>
                  </a:lnTo>
                  <a:cubicBezTo>
                    <a:pt x="315579" y="3002472"/>
                    <a:pt x="711663" y="3155655"/>
                    <a:pt x="1143485" y="3155655"/>
                  </a:cubicBezTo>
                  <a:cubicBezTo>
                    <a:pt x="2130515" y="3155655"/>
                    <a:pt x="2930817" y="2355353"/>
                    <a:pt x="2930817" y="1368323"/>
                  </a:cubicBezTo>
                  <a:cubicBezTo>
                    <a:pt x="2930817" y="874812"/>
                    <a:pt x="2730741" y="427979"/>
                    <a:pt x="2407287" y="104524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srgbClr val="FF80BD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5" name="手繪多邊形：圖案 4">
              <a:extLst>
                <a:ext uri="{FF2B5EF4-FFF2-40B4-BE49-F238E27FC236}">
                  <a16:creationId xmlns:a16="http://schemas.microsoft.com/office/drawing/2014/main" id="{406603D7-A9AD-4936-90DC-D8A2A1F2D2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92656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6" name="手繪多邊形：圖案 5">
              <a:extLst>
                <a:ext uri="{FF2B5EF4-FFF2-40B4-BE49-F238E27FC236}">
                  <a16:creationId xmlns:a16="http://schemas.microsoft.com/office/drawing/2014/main" id="{E9DA8193-AE04-4173-B7BB-C770C79E63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732391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sp>
        <p:nvSpPr>
          <p:cNvPr id="4" name="標題 1">
            <a:extLst>
              <a:ext uri="{FF2B5EF4-FFF2-40B4-BE49-F238E27FC236}">
                <a16:creationId xmlns:a16="http://schemas.microsoft.com/office/drawing/2014/main" id="{EA2796DC-5724-4DF5-8195-1FABE6D85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1" y="633046"/>
            <a:ext cx="3863749" cy="1314996"/>
          </a:xfrm>
        </p:spPr>
        <p:txBody>
          <a:bodyPr rtlCol="0" anchor="b"/>
          <a:lstStyle/>
          <a:p>
            <a:pPr rtl="0"/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0B187FF7-DB6C-4C1A-9548-14E8A3C255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32251" y="2125737"/>
            <a:ext cx="3863749" cy="4044463"/>
          </a:xfrm>
        </p:spPr>
        <p:txBody>
          <a:bodyPr rtlCol="0">
            <a:normAutofit/>
          </a:bodyPr>
          <a:lstStyle>
            <a:lvl1pPr marL="0" indent="0">
              <a:lnSpc>
                <a:spcPct val="120000"/>
              </a:lnSpc>
              <a:buNone/>
              <a:defRPr sz="1800"/>
            </a:lvl1pPr>
          </a:lstStyle>
          <a:p>
            <a:pPr rtl="0">
              <a:lnSpc>
                <a:spcPct val="130000"/>
              </a:lnSpc>
            </a:pPr>
            <a:r>
              <a:rPr lang="zh-TW"/>
              <a:t>內容</a:t>
            </a:r>
          </a:p>
        </p:txBody>
      </p:sp>
      <p:sp>
        <p:nvSpPr>
          <p:cNvPr id="11" name="日期版面配置區 178">
            <a:extLst>
              <a:ext uri="{FF2B5EF4-FFF2-40B4-BE49-F238E27FC236}">
                <a16:creationId xmlns:a16="http://schemas.microsoft.com/office/drawing/2014/main" id="{B7A60214-A813-4C22-B24B-04F723FF4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20XX/2/1</a:t>
            </a:r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  <p:sp>
        <p:nvSpPr>
          <p:cNvPr id="28" name="圖片版面配置區 27">
            <a:extLst>
              <a:ext uri="{FF2B5EF4-FFF2-40B4-BE49-F238E27FC236}">
                <a16:creationId xmlns:a16="http://schemas.microsoft.com/office/drawing/2014/main" id="{659DC90E-7284-4051-85CA-D8C21417DF7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3487" y="929609"/>
            <a:ext cx="2518114" cy="2518114"/>
          </a:xfrm>
          <a:custGeom>
            <a:avLst/>
            <a:gdLst>
              <a:gd name="connsiteX0" fmla="*/ 1259057 w 2518114"/>
              <a:gd name="connsiteY0" fmla="*/ 0 h 2518114"/>
              <a:gd name="connsiteX1" fmla="*/ 2518114 w 2518114"/>
              <a:gd name="connsiteY1" fmla="*/ 1259057 h 2518114"/>
              <a:gd name="connsiteX2" fmla="*/ 1259057 w 2518114"/>
              <a:gd name="connsiteY2" fmla="*/ 2518114 h 2518114"/>
              <a:gd name="connsiteX3" fmla="*/ 0 w 2518114"/>
              <a:gd name="connsiteY3" fmla="*/ 1259057 h 2518114"/>
              <a:gd name="connsiteX4" fmla="*/ 1259057 w 2518114"/>
              <a:gd name="connsiteY4" fmla="*/ 0 h 251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8114" h="2518114">
                <a:moveTo>
                  <a:pt x="1259057" y="0"/>
                </a:moveTo>
                <a:cubicBezTo>
                  <a:pt x="1954415" y="0"/>
                  <a:pt x="2518114" y="563699"/>
                  <a:pt x="2518114" y="1259057"/>
                </a:cubicBezTo>
                <a:cubicBezTo>
                  <a:pt x="2518114" y="1954415"/>
                  <a:pt x="1954415" y="2518114"/>
                  <a:pt x="1259057" y="2518114"/>
                </a:cubicBezTo>
                <a:cubicBezTo>
                  <a:pt x="563699" y="2518114"/>
                  <a:pt x="0" y="1954415"/>
                  <a:pt x="0" y="1259057"/>
                </a:cubicBezTo>
                <a:cubicBezTo>
                  <a:pt x="0" y="563699"/>
                  <a:pt x="563699" y="0"/>
                  <a:pt x="1259057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25" name="圖片版面配置區 24">
            <a:extLst>
              <a:ext uri="{FF2B5EF4-FFF2-40B4-BE49-F238E27FC236}">
                <a16:creationId xmlns:a16="http://schemas.microsoft.com/office/drawing/2014/main" id="{D399D5A9-622F-4A19-AC14-CE115C15E6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90426" y="86636"/>
            <a:ext cx="2952748" cy="2952748"/>
          </a:xfrm>
          <a:custGeom>
            <a:avLst/>
            <a:gdLst>
              <a:gd name="connsiteX0" fmla="*/ 1476374 w 2952748"/>
              <a:gd name="connsiteY0" fmla="*/ 0 h 2952748"/>
              <a:gd name="connsiteX1" fmla="*/ 2952748 w 2952748"/>
              <a:gd name="connsiteY1" fmla="*/ 1476374 h 2952748"/>
              <a:gd name="connsiteX2" fmla="*/ 1476374 w 2952748"/>
              <a:gd name="connsiteY2" fmla="*/ 2952748 h 2952748"/>
              <a:gd name="connsiteX3" fmla="*/ 0 w 2952748"/>
              <a:gd name="connsiteY3" fmla="*/ 1476374 h 2952748"/>
              <a:gd name="connsiteX4" fmla="*/ 1476374 w 2952748"/>
              <a:gd name="connsiteY4" fmla="*/ 0 h 295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2748" h="2952748">
                <a:moveTo>
                  <a:pt x="1476374" y="0"/>
                </a:moveTo>
                <a:cubicBezTo>
                  <a:pt x="2291753" y="0"/>
                  <a:pt x="2952748" y="660995"/>
                  <a:pt x="2952748" y="1476374"/>
                </a:cubicBezTo>
                <a:cubicBezTo>
                  <a:pt x="2952748" y="2291753"/>
                  <a:pt x="2291753" y="2952748"/>
                  <a:pt x="1476374" y="2952748"/>
                </a:cubicBezTo>
                <a:cubicBezTo>
                  <a:pt x="660995" y="2952748"/>
                  <a:pt x="0" y="2291753"/>
                  <a:pt x="0" y="1476374"/>
                </a:cubicBezTo>
                <a:cubicBezTo>
                  <a:pt x="0" y="660995"/>
                  <a:pt x="660995" y="0"/>
                  <a:pt x="1476374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8DB95C10-057C-4318-8E35-14CA6421D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051176" y="4803984"/>
            <a:ext cx="2140824" cy="2054016"/>
            <a:chOff x="10051176" y="4803984"/>
            <a:chExt cx="2140824" cy="2054016"/>
          </a:xfrm>
        </p:grpSpPr>
        <p:sp>
          <p:nvSpPr>
            <p:cNvPr id="12" name="手繪多邊形：圖案 11">
              <a:extLst>
                <a:ext uri="{FF2B5EF4-FFF2-40B4-BE49-F238E27FC236}">
                  <a16:creationId xmlns:a16="http://schemas.microsoft.com/office/drawing/2014/main" id="{CBE7134B-D795-425D-A988-E8D6CD66E8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051176" y="4803984"/>
              <a:ext cx="2140824" cy="2054016"/>
            </a:xfrm>
            <a:custGeom>
              <a:avLst/>
              <a:gdLst>
                <a:gd name="connsiteX0" fmla="*/ 2473947 w 3432581"/>
                <a:gd name="connsiteY0" fmla="*/ 0 h 3293393"/>
                <a:gd name="connsiteX1" fmla="*/ 3209623 w 3432581"/>
                <a:gd name="connsiteY1" fmla="*/ 111224 h 3293393"/>
                <a:gd name="connsiteX2" fmla="*/ 3432581 w 3432581"/>
                <a:gd name="connsiteY2" fmla="*/ 192828 h 3293393"/>
                <a:gd name="connsiteX3" fmla="*/ 3432581 w 3432581"/>
                <a:gd name="connsiteY3" fmla="*/ 3293393 h 3293393"/>
                <a:gd name="connsiteX4" fmla="*/ 141884 w 3432581"/>
                <a:gd name="connsiteY4" fmla="*/ 3293393 h 3293393"/>
                <a:gd name="connsiteX5" fmla="*/ 111224 w 3432581"/>
                <a:gd name="connsiteY5" fmla="*/ 3209623 h 3293393"/>
                <a:gd name="connsiteX6" fmla="*/ 0 w 3432581"/>
                <a:gd name="connsiteY6" fmla="*/ 2473947 h 3293393"/>
                <a:gd name="connsiteX7" fmla="*/ 2473947 w 3432581"/>
                <a:gd name="connsiteY7" fmla="*/ 0 h 329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581" h="3293393">
                  <a:moveTo>
                    <a:pt x="2473947" y="0"/>
                  </a:moveTo>
                  <a:cubicBezTo>
                    <a:pt x="2730133" y="0"/>
                    <a:pt x="2977223" y="38940"/>
                    <a:pt x="3209623" y="111224"/>
                  </a:cubicBezTo>
                  <a:lnTo>
                    <a:pt x="3432581" y="192828"/>
                  </a:lnTo>
                  <a:lnTo>
                    <a:pt x="3432581" y="3293393"/>
                  </a:lnTo>
                  <a:lnTo>
                    <a:pt x="141884" y="3293393"/>
                  </a:lnTo>
                  <a:lnTo>
                    <a:pt x="111224" y="3209623"/>
                  </a:lnTo>
                  <a:cubicBezTo>
                    <a:pt x="38940" y="2977224"/>
                    <a:pt x="0" y="2730133"/>
                    <a:pt x="0" y="2473947"/>
                  </a:cubicBezTo>
                  <a:cubicBezTo>
                    <a:pt x="0" y="1107624"/>
                    <a:pt x="1107624" y="0"/>
                    <a:pt x="247394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3" name="手繪多邊形：圖案 12">
              <a:extLst>
                <a:ext uri="{FF2B5EF4-FFF2-40B4-BE49-F238E27FC236}">
                  <a16:creationId xmlns:a16="http://schemas.microsoft.com/office/drawing/2014/main" id="{243741EC-3B24-4CBF-99F9-F7F4944C04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051176" y="4803984"/>
              <a:ext cx="2140824" cy="2054016"/>
            </a:xfrm>
            <a:custGeom>
              <a:avLst/>
              <a:gdLst>
                <a:gd name="connsiteX0" fmla="*/ 2473947 w 3432581"/>
                <a:gd name="connsiteY0" fmla="*/ 0 h 3293393"/>
                <a:gd name="connsiteX1" fmla="*/ 3209623 w 3432581"/>
                <a:gd name="connsiteY1" fmla="*/ 111224 h 3293393"/>
                <a:gd name="connsiteX2" fmla="*/ 3432581 w 3432581"/>
                <a:gd name="connsiteY2" fmla="*/ 192828 h 3293393"/>
                <a:gd name="connsiteX3" fmla="*/ 3432581 w 3432581"/>
                <a:gd name="connsiteY3" fmla="*/ 3293393 h 3293393"/>
                <a:gd name="connsiteX4" fmla="*/ 141884 w 3432581"/>
                <a:gd name="connsiteY4" fmla="*/ 3293393 h 3293393"/>
                <a:gd name="connsiteX5" fmla="*/ 111224 w 3432581"/>
                <a:gd name="connsiteY5" fmla="*/ 3209623 h 3293393"/>
                <a:gd name="connsiteX6" fmla="*/ 0 w 3432581"/>
                <a:gd name="connsiteY6" fmla="*/ 2473947 h 3293393"/>
                <a:gd name="connsiteX7" fmla="*/ 2473947 w 3432581"/>
                <a:gd name="connsiteY7" fmla="*/ 0 h 3293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2581" h="3293393">
                  <a:moveTo>
                    <a:pt x="2473947" y="0"/>
                  </a:moveTo>
                  <a:cubicBezTo>
                    <a:pt x="2730133" y="0"/>
                    <a:pt x="2977223" y="38940"/>
                    <a:pt x="3209623" y="111224"/>
                  </a:cubicBezTo>
                  <a:lnTo>
                    <a:pt x="3432581" y="192828"/>
                  </a:lnTo>
                  <a:lnTo>
                    <a:pt x="3432581" y="3293393"/>
                  </a:lnTo>
                  <a:lnTo>
                    <a:pt x="141884" y="3293393"/>
                  </a:lnTo>
                  <a:lnTo>
                    <a:pt x="111224" y="3209623"/>
                  </a:lnTo>
                  <a:cubicBezTo>
                    <a:pt x="38940" y="2977224"/>
                    <a:pt x="0" y="2730133"/>
                    <a:pt x="0" y="2473947"/>
                  </a:cubicBezTo>
                  <a:cubicBezTo>
                    <a:pt x="0" y="1107624"/>
                    <a:pt x="1107624" y="0"/>
                    <a:pt x="2473947" y="0"/>
                  </a:cubicBez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sp>
        <p:nvSpPr>
          <p:cNvPr id="32" name="圖片版面配置區 31">
            <a:extLst>
              <a:ext uri="{FF2B5EF4-FFF2-40B4-BE49-F238E27FC236}">
                <a16:creationId xmlns:a16="http://schemas.microsoft.com/office/drawing/2014/main" id="{A981E0B7-6C4A-4ABD-9E79-2CC68B36BAB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82545" y="3175909"/>
            <a:ext cx="3454390" cy="3454390"/>
          </a:xfrm>
          <a:custGeom>
            <a:avLst/>
            <a:gdLst>
              <a:gd name="connsiteX0" fmla="*/ 1727195 w 3454390"/>
              <a:gd name="connsiteY0" fmla="*/ 0 h 3454390"/>
              <a:gd name="connsiteX1" fmla="*/ 3454390 w 3454390"/>
              <a:gd name="connsiteY1" fmla="*/ 1727195 h 3454390"/>
              <a:gd name="connsiteX2" fmla="*/ 1727195 w 3454390"/>
              <a:gd name="connsiteY2" fmla="*/ 3454390 h 3454390"/>
              <a:gd name="connsiteX3" fmla="*/ 0 w 3454390"/>
              <a:gd name="connsiteY3" fmla="*/ 1727195 h 3454390"/>
              <a:gd name="connsiteX4" fmla="*/ 1727195 w 3454390"/>
              <a:gd name="connsiteY4" fmla="*/ 0 h 3454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4390" h="3454390">
                <a:moveTo>
                  <a:pt x="1727195" y="0"/>
                </a:moveTo>
                <a:cubicBezTo>
                  <a:pt x="2681098" y="0"/>
                  <a:pt x="3454390" y="773292"/>
                  <a:pt x="3454390" y="1727195"/>
                </a:cubicBezTo>
                <a:cubicBezTo>
                  <a:pt x="3454390" y="2681098"/>
                  <a:pt x="2681098" y="3454390"/>
                  <a:pt x="1727195" y="3454390"/>
                </a:cubicBezTo>
                <a:cubicBezTo>
                  <a:pt x="773292" y="3454390"/>
                  <a:pt x="0" y="2681098"/>
                  <a:pt x="0" y="1727195"/>
                </a:cubicBezTo>
                <a:cubicBezTo>
                  <a:pt x="0" y="773292"/>
                  <a:pt x="773292" y="0"/>
                  <a:pt x="1727195" y="0"/>
                </a:cubicBezTo>
                <a:close/>
              </a:path>
            </a:pathLst>
          </a:custGeom>
        </p:spPr>
        <p:txBody>
          <a:bodyPr wrap="square" rtlCol="0">
            <a:noAutofit/>
          </a:bodyPr>
          <a:lstStyle/>
          <a:p>
            <a:pPr rtl="0"/>
            <a:r>
              <a:rPr lang="zh-TW" altLang="en-US"/>
              <a:t>按一下圖示以新增圖片</a:t>
            </a:r>
            <a:endParaRPr lang="zh-TW" dirty="0"/>
          </a:p>
        </p:txBody>
      </p:sp>
      <p:sp>
        <p:nvSpPr>
          <p:cNvPr id="21" name="頁尾版面配置區 179">
            <a:extLst>
              <a:ext uri="{FF2B5EF4-FFF2-40B4-BE49-F238E27FC236}">
                <a16:creationId xmlns:a16="http://schemas.microsoft.com/office/drawing/2014/main" id="{4E9FB417-D03A-4615-A2E4-F1D3EF978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簡報標題</a:t>
            </a:r>
          </a:p>
        </p:txBody>
      </p:sp>
      <p:sp>
        <p:nvSpPr>
          <p:cNvPr id="22" name="投影片編號版面配置區 180">
            <a:extLst>
              <a:ext uri="{FF2B5EF4-FFF2-40B4-BE49-F238E27FC236}">
                <a16:creationId xmlns:a16="http://schemas.microsoft.com/office/drawing/2014/main" id="{389AD2FD-902A-43AD-8B8C-AABCC05C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zh-TW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035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結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>
            <a:extLst>
              <a:ext uri="{FF2B5EF4-FFF2-40B4-BE49-F238E27FC236}">
                <a16:creationId xmlns:a16="http://schemas.microsoft.com/office/drawing/2014/main" id="{78968B4A-D2FD-4982-8334-0183B81B5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835096" y="657544"/>
            <a:ext cx="4843727" cy="5534144"/>
            <a:chOff x="1674895" y="1345036"/>
            <a:chExt cx="5428610" cy="4210939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643A288F-C28C-4225-9247-AF58A824B944}"/>
                </a:ext>
              </a:extLst>
            </p:cNvPr>
            <p:cNvSpPr/>
            <p:nvPr/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362DD31-8718-4A1F-966C-96DD1FE1C299}"/>
                </a:ext>
              </a:extLst>
            </p:cNvPr>
            <p:cNvSpPr/>
            <p:nvPr/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sp useBgFill="1">
        <p:nvSpPr>
          <p:cNvPr id="7" name="矩形 6">
            <a:extLst>
              <a:ext uri="{FF2B5EF4-FFF2-40B4-BE49-F238E27FC236}">
                <a16:creationId xmlns:a16="http://schemas.microsoft.com/office/drawing/2014/main" id="{014FAF08-7ED8-4FA5-BD29-1D7472D4A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8435" y="401247"/>
            <a:ext cx="4860256" cy="5669873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568ABF40-D991-4FCE-943D-B4F291810C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012297" y="786881"/>
            <a:ext cx="4203323" cy="2927350"/>
          </a:xfrm>
        </p:spPr>
        <p:txBody>
          <a:bodyPr rtlCol="0">
            <a:normAutofit/>
          </a:bodyPr>
          <a:lstStyle>
            <a:lvl1pPr algn="ctr">
              <a:defRPr sz="6000" b="1" spc="1500" baseline="0"/>
            </a:lvl1pPr>
          </a:lstStyle>
          <a:p>
            <a:pPr rtl="0"/>
            <a:r>
              <a:rPr lang="zh-TW"/>
              <a:t>按一下以新增標題</a:t>
            </a:r>
          </a:p>
        </p:txBody>
      </p:sp>
      <p:sp>
        <p:nvSpPr>
          <p:cNvPr id="9" name="副標題 2">
            <a:extLst>
              <a:ext uri="{FF2B5EF4-FFF2-40B4-BE49-F238E27FC236}">
                <a16:creationId xmlns:a16="http://schemas.microsoft.com/office/drawing/2014/main" id="{70199C9F-8FAF-4960-9022-506D5D8424D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12297" y="3970527"/>
            <a:ext cx="4203323" cy="1647919"/>
          </a:xfrm>
        </p:spPr>
        <p:txBody>
          <a:bodyPr rtlCol="0">
            <a:normAutofit/>
          </a:bodyPr>
          <a:lstStyle>
            <a:lvl1pPr marL="0" algn="ctr">
              <a:buNone/>
              <a:defRPr sz="2400" b="0" spc="400" baseline="0"/>
            </a:lvl1pPr>
          </a:lstStyle>
          <a:p>
            <a:pPr rtl="0"/>
            <a:r>
              <a:rPr lang="zh-TW"/>
              <a:t>按一下以新增副標題</a:t>
            </a:r>
          </a:p>
        </p:txBody>
      </p:sp>
      <p:sp>
        <p:nvSpPr>
          <p:cNvPr id="27" name="圖片版面配置區 25">
            <a:extLst>
              <a:ext uri="{FF2B5EF4-FFF2-40B4-BE49-F238E27FC236}">
                <a16:creationId xmlns:a16="http://schemas.microsoft.com/office/drawing/2014/main" id="{0AAD2801-C4B6-4F9D-8713-2109D15B12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292225" y="1149350"/>
            <a:ext cx="4792663" cy="4227513"/>
          </a:xfrm>
        </p:spPr>
        <p:txBody>
          <a:bodyPr rtlCol="0"/>
          <a:lstStyle>
            <a:lvl1pPr>
              <a:buNone/>
              <a:defRPr/>
            </a:lvl1pPr>
          </a:lstStyle>
          <a:p>
            <a:pPr rtl="0"/>
            <a:r>
              <a:rPr lang="zh-TW"/>
              <a:t>按一下以新增相片</a:t>
            </a:r>
          </a:p>
        </p:txBody>
      </p:sp>
      <p:grpSp>
        <p:nvGrpSpPr>
          <p:cNvPr id="18" name="圖形 185">
            <a:extLst>
              <a:ext uri="{FF2B5EF4-FFF2-40B4-BE49-F238E27FC236}">
                <a16:creationId xmlns:a16="http://schemas.microsoft.com/office/drawing/2014/main" id="{93CF5D64-69BB-4E77-ADC8-7D645E7AA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220677" y="5565632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9" name="手繪多邊形：圖案 18">
              <a:extLst>
                <a:ext uri="{FF2B5EF4-FFF2-40B4-BE49-F238E27FC236}">
                  <a16:creationId xmlns:a16="http://schemas.microsoft.com/office/drawing/2014/main" id="{019D8F1E-2249-41BC-B8BD-4C8F7824B1B0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20" name="手繪多邊形：圖案 19">
              <a:extLst>
                <a:ext uri="{FF2B5EF4-FFF2-40B4-BE49-F238E27FC236}">
                  <a16:creationId xmlns:a16="http://schemas.microsoft.com/office/drawing/2014/main" id="{0834381D-9229-4B35-A551-0A2EBC5395D4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21" name="手繪多邊形：圖案 20">
              <a:extLst>
                <a:ext uri="{FF2B5EF4-FFF2-40B4-BE49-F238E27FC236}">
                  <a16:creationId xmlns:a16="http://schemas.microsoft.com/office/drawing/2014/main" id="{D9AAD997-2ABB-43CB-81B3-6508602D44B7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22" name="手繪多邊形：圖案 21">
              <a:extLst>
                <a:ext uri="{FF2B5EF4-FFF2-40B4-BE49-F238E27FC236}">
                  <a16:creationId xmlns:a16="http://schemas.microsoft.com/office/drawing/2014/main" id="{D77AF2C8-42E5-4E03-B110-57855A3EA4A0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23" name="手繪多邊形：圖案 22">
              <a:extLst>
                <a:ext uri="{FF2B5EF4-FFF2-40B4-BE49-F238E27FC236}">
                  <a16:creationId xmlns:a16="http://schemas.microsoft.com/office/drawing/2014/main" id="{0A98E12C-BD74-4556-8CE5-24BDB9B92957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sp>
        <p:nvSpPr>
          <p:cNvPr id="16" name="日期版面配置區 8">
            <a:extLst>
              <a:ext uri="{FF2B5EF4-FFF2-40B4-BE49-F238E27FC236}">
                <a16:creationId xmlns:a16="http://schemas.microsoft.com/office/drawing/2014/main" id="{19544747-A258-414B-A18E-FE0D00F027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20XX/2/1</a:t>
            </a:r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  <p:sp>
        <p:nvSpPr>
          <p:cNvPr id="17" name="頁尾版面配置區 9">
            <a:extLst>
              <a:ext uri="{FF2B5EF4-FFF2-40B4-BE49-F238E27FC236}">
                <a16:creationId xmlns:a16="http://schemas.microsoft.com/office/drawing/2014/main" id="{80C9B95E-5D5F-4B79-BBC6-AA8023F36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簡報標題</a:t>
            </a:r>
          </a:p>
        </p:txBody>
      </p:sp>
      <p:sp>
        <p:nvSpPr>
          <p:cNvPr id="24" name="投影片編號版面配置區 10">
            <a:extLst>
              <a:ext uri="{FF2B5EF4-FFF2-40B4-BE49-F238E27FC236}">
                <a16:creationId xmlns:a16="http://schemas.microsoft.com/office/drawing/2014/main" id="{B5FBBF51-B6B9-4243-98A9-DDFADA05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450C42-9A0B-4425-92C2-70FCF7C45734}" type="slidenum">
              <a:rPr kumimoji="0" lang="zh-TW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1999C8F0-23CF-43DE-A39C-94B126C6E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31836"/>
            <a:ext cx="1861854" cy="717514"/>
            <a:chOff x="0" y="1580033"/>
            <a:chExt cx="1861854" cy="717514"/>
          </a:xfrm>
        </p:grpSpPr>
        <p:sp>
          <p:nvSpPr>
            <p:cNvPr id="30" name="手繪多邊形：圖案 29">
              <a:extLst>
                <a:ext uri="{FF2B5EF4-FFF2-40B4-BE49-F238E27FC236}">
                  <a16:creationId xmlns:a16="http://schemas.microsoft.com/office/drawing/2014/main" id="{1F9B7492-8A54-4020-83A1-E2AEE57242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158003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31" name="手繪多邊形：圖案 30">
              <a:extLst>
                <a:ext uri="{FF2B5EF4-FFF2-40B4-BE49-F238E27FC236}">
                  <a16:creationId xmlns:a16="http://schemas.microsoft.com/office/drawing/2014/main" id="{39DA5407-EA48-4921-BA3C-71E94101C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201976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0AC95BD4-4EFC-45C6-B985-229FD300B1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519255" y="3650586"/>
            <a:ext cx="319941" cy="319941"/>
            <a:chOff x="1126512" y="4357092"/>
            <a:chExt cx="319941" cy="319941"/>
          </a:xfrm>
        </p:grpSpPr>
        <p:sp>
          <p:nvSpPr>
            <p:cNvPr id="36" name="橢圓​​ 35">
              <a:extLst>
                <a:ext uri="{FF2B5EF4-FFF2-40B4-BE49-F238E27FC236}">
                  <a16:creationId xmlns:a16="http://schemas.microsoft.com/office/drawing/2014/main" id="{A4784AD1-E3D1-4566-9041-95AAA1DA81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6512" y="4357092"/>
              <a:ext cx="319941" cy="31994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37" name="橢圓​​ 36">
              <a:extLst>
                <a:ext uri="{FF2B5EF4-FFF2-40B4-BE49-F238E27FC236}">
                  <a16:creationId xmlns:a16="http://schemas.microsoft.com/office/drawing/2014/main" id="{0147C571-802C-479F-B289-5F5D178E92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126512" y="4357092"/>
              <a:ext cx="319941" cy="319941"/>
            </a:xfrm>
            <a:prstGeom prst="ellipse">
              <a:avLst/>
            </a:pr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015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議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標題 1">
            <a:extLst>
              <a:ext uri="{FF2B5EF4-FFF2-40B4-BE49-F238E27FC236}">
                <a16:creationId xmlns:a16="http://schemas.microsoft.com/office/drawing/2014/main" id="{BF92C786-F148-4356-BCC8-D4DB6DC8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784" y="396117"/>
            <a:ext cx="5217172" cy="1158857"/>
          </a:xfrm>
        </p:spPr>
        <p:txBody>
          <a:bodyPr rtlCol="0" anchor="b">
            <a:normAutofit/>
          </a:bodyPr>
          <a:lstStyle/>
          <a:p>
            <a:pPr rtl="0"/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45" name="圖片版面配置區 2">
            <a:extLst>
              <a:ext uri="{FF2B5EF4-FFF2-40B4-BE49-F238E27FC236}">
                <a16:creationId xmlns:a16="http://schemas.microsoft.com/office/drawing/2014/main" id="{CC8A9357-2526-4109-8861-DCB89A78CA7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526293" y="1554582"/>
            <a:ext cx="3555043" cy="3217333"/>
          </a:xfrm>
        </p:spPr>
        <p:txBody>
          <a:bodyPr rtlCol="0"/>
          <a:lstStyle>
            <a:lvl1pPr>
              <a:buFontTx/>
              <a:buNone/>
              <a:defRPr/>
            </a:lvl1pPr>
          </a:lstStyle>
          <a:p>
            <a:pPr rtl="0"/>
            <a:r>
              <a:rPr lang="zh-TW"/>
              <a:t>按一下以新增相片</a:t>
            </a:r>
          </a:p>
        </p:txBody>
      </p:sp>
      <p:sp>
        <p:nvSpPr>
          <p:cNvPr id="298" name="內容版面配置區 2">
            <a:extLst>
              <a:ext uri="{FF2B5EF4-FFF2-40B4-BE49-F238E27FC236}">
                <a16:creationId xmlns:a16="http://schemas.microsoft.com/office/drawing/2014/main" id="{F0A93A7F-1937-4643-B9E7-342A8CB87B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56783" y="1747592"/>
            <a:ext cx="5217173" cy="4351338"/>
          </a:xfrm>
        </p:spPr>
        <p:txBody>
          <a:bodyPr rtlCol="0">
            <a:normAutofit/>
          </a:bodyPr>
          <a:lstStyle>
            <a:lvl1pPr>
              <a:buFontTx/>
              <a:buNone/>
              <a:defRPr sz="2400"/>
            </a:lvl1pPr>
          </a:lstStyle>
          <a:p>
            <a:pPr rtl="0">
              <a:lnSpc>
                <a:spcPct val="130000"/>
              </a:lnSpc>
            </a:pPr>
            <a:r>
              <a:rPr lang="zh-TW"/>
              <a:t>按一下以新增文字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5082B2A-0AFE-456C-9506-A5DAF807F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9959" y="3491269"/>
            <a:ext cx="365021" cy="365021"/>
            <a:chOff x="739959" y="3491269"/>
            <a:chExt cx="365021" cy="365021"/>
          </a:xfrm>
        </p:grpSpPr>
        <p:sp>
          <p:nvSpPr>
            <p:cNvPr id="267" name="橢圓​​ 266">
              <a:extLst>
                <a:ext uri="{FF2B5EF4-FFF2-40B4-BE49-F238E27FC236}">
                  <a16:creationId xmlns:a16="http://schemas.microsoft.com/office/drawing/2014/main" id="{1D723022-AE16-42E7-AB92-B0D8FA9619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9959" y="3491269"/>
              <a:ext cx="365021" cy="365021"/>
            </a:xfrm>
            <a:prstGeom prst="ellipse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dirty="0"/>
            </a:p>
          </p:txBody>
        </p:sp>
        <p:sp>
          <p:nvSpPr>
            <p:cNvPr id="268" name="橢圓​​ 267">
              <a:extLst>
                <a:ext uri="{FF2B5EF4-FFF2-40B4-BE49-F238E27FC236}">
                  <a16:creationId xmlns:a16="http://schemas.microsoft.com/office/drawing/2014/main" id="{01A660D0-3253-401B-9F04-DD8E71CC7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9959" y="3491269"/>
              <a:ext cx="365021" cy="365021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zh-TW" dirty="0"/>
            </a:p>
          </p:txBody>
        </p: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7D1E36DE-F754-4C67-AEDB-7A4CD5259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96583" y="550047"/>
            <a:ext cx="1910252" cy="709661"/>
            <a:chOff x="496583" y="795582"/>
            <a:chExt cx="1910252" cy="709661"/>
          </a:xfrm>
        </p:grpSpPr>
        <p:grpSp>
          <p:nvGrpSpPr>
            <p:cNvPr id="261" name="圖形 38">
              <a:extLst>
                <a:ext uri="{FF2B5EF4-FFF2-40B4-BE49-F238E27FC236}">
                  <a16:creationId xmlns:a16="http://schemas.microsoft.com/office/drawing/2014/main" id="{A4AD9011-9DCC-4A0F-BA80-27E6D3D5C0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496583" y="795582"/>
              <a:ext cx="1910252" cy="709661"/>
              <a:chOff x="2267504" y="2540250"/>
              <a:chExt cx="1990951" cy="739641"/>
            </a:xfrm>
            <a:solidFill>
              <a:schemeClr val="tx1"/>
            </a:solidFill>
          </p:grpSpPr>
          <p:sp>
            <p:nvSpPr>
              <p:cNvPr id="262" name="手繪多邊形：圖案 261">
                <a:extLst>
                  <a:ext uri="{FF2B5EF4-FFF2-40B4-BE49-F238E27FC236}">
                    <a16:creationId xmlns:a16="http://schemas.microsoft.com/office/drawing/2014/main" id="{A0221D30-DD4B-4E09-850A-CBBAAA4A051C}"/>
                  </a:ext>
                </a:extLst>
              </p:cNvPr>
              <p:cNvSpPr/>
              <p:nvPr/>
            </p:nvSpPr>
            <p:spPr>
              <a:xfrm>
                <a:off x="2267504" y="254025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5835 h 286230"/>
                  <a:gd name="connsiteX8" fmla="*/ 255835 w 1990951"/>
                  <a:gd name="connsiteY8" fmla="*/ 0 h 286230"/>
                  <a:gd name="connsiteX9" fmla="*/ 504071 w 1990951"/>
                  <a:gd name="connsiteY9" fmla="*/ 245703 h 286230"/>
                  <a:gd name="connsiteX10" fmla="*/ 749773 w 1990951"/>
                  <a:gd name="connsiteY10" fmla="*/ 0 h 286230"/>
                  <a:gd name="connsiteX11" fmla="*/ 995476 w 1990951"/>
                  <a:gd name="connsiteY11" fmla="*/ 245703 h 286230"/>
                  <a:gd name="connsiteX12" fmla="*/ 1243712 w 1990951"/>
                  <a:gd name="connsiteY12" fmla="*/ 0 h 286230"/>
                  <a:gd name="connsiteX13" fmla="*/ 1489414 w 1990951"/>
                  <a:gd name="connsiteY13" fmla="*/ 245703 h 286230"/>
                  <a:gd name="connsiteX14" fmla="*/ 1735117 w 1990951"/>
                  <a:gd name="connsiteY14" fmla="*/ 0 h 286230"/>
                  <a:gd name="connsiteX15" fmla="*/ 1990952 w 1990951"/>
                  <a:gd name="connsiteY15" fmla="*/ 255835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5835"/>
                    </a:lnTo>
                    <a:lnTo>
                      <a:pt x="255835" y="0"/>
                    </a:lnTo>
                    <a:lnTo>
                      <a:pt x="504071" y="245703"/>
                    </a:lnTo>
                    <a:lnTo>
                      <a:pt x="749773" y="0"/>
                    </a:lnTo>
                    <a:lnTo>
                      <a:pt x="995476" y="245703"/>
                    </a:lnTo>
                    <a:lnTo>
                      <a:pt x="1243712" y="0"/>
                    </a:lnTo>
                    <a:lnTo>
                      <a:pt x="1489414" y="245703"/>
                    </a:lnTo>
                    <a:lnTo>
                      <a:pt x="1735117" y="0"/>
                    </a:lnTo>
                    <a:lnTo>
                      <a:pt x="1990952" y="255835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zh-TW" dirty="0"/>
              </a:p>
            </p:txBody>
          </p:sp>
          <p:sp>
            <p:nvSpPr>
              <p:cNvPr id="263" name="手繪多邊形：圖案 262">
                <a:extLst>
                  <a:ext uri="{FF2B5EF4-FFF2-40B4-BE49-F238E27FC236}">
                    <a16:creationId xmlns:a16="http://schemas.microsoft.com/office/drawing/2014/main" id="{3FDF1E24-BE7D-49F6-A5A0-29D2796918E4}"/>
                  </a:ext>
                </a:extLst>
              </p:cNvPr>
              <p:cNvSpPr/>
              <p:nvPr/>
            </p:nvSpPr>
            <p:spPr>
              <a:xfrm>
                <a:off x="2267504" y="299366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8368 h 286230"/>
                  <a:gd name="connsiteX8" fmla="*/ 255835 w 1990951"/>
                  <a:gd name="connsiteY8" fmla="*/ 0 h 286230"/>
                  <a:gd name="connsiteX9" fmla="*/ 504071 w 1990951"/>
                  <a:gd name="connsiteY9" fmla="*/ 248236 h 286230"/>
                  <a:gd name="connsiteX10" fmla="*/ 749773 w 1990951"/>
                  <a:gd name="connsiteY10" fmla="*/ 0 h 286230"/>
                  <a:gd name="connsiteX11" fmla="*/ 995476 w 1990951"/>
                  <a:gd name="connsiteY11" fmla="*/ 248236 h 286230"/>
                  <a:gd name="connsiteX12" fmla="*/ 1243712 w 1990951"/>
                  <a:gd name="connsiteY12" fmla="*/ 0 h 286230"/>
                  <a:gd name="connsiteX13" fmla="*/ 1489414 w 1990951"/>
                  <a:gd name="connsiteY13" fmla="*/ 248236 h 286230"/>
                  <a:gd name="connsiteX14" fmla="*/ 1735117 w 1990951"/>
                  <a:gd name="connsiteY14" fmla="*/ 0 h 286230"/>
                  <a:gd name="connsiteX15" fmla="*/ 1990952 w 1990951"/>
                  <a:gd name="connsiteY15" fmla="*/ 258368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8368"/>
                    </a:lnTo>
                    <a:lnTo>
                      <a:pt x="255835" y="0"/>
                    </a:lnTo>
                    <a:lnTo>
                      <a:pt x="504071" y="248236"/>
                    </a:lnTo>
                    <a:lnTo>
                      <a:pt x="749773" y="0"/>
                    </a:lnTo>
                    <a:lnTo>
                      <a:pt x="995476" y="248236"/>
                    </a:lnTo>
                    <a:lnTo>
                      <a:pt x="1243712" y="0"/>
                    </a:lnTo>
                    <a:lnTo>
                      <a:pt x="1489414" y="248236"/>
                    </a:lnTo>
                    <a:lnTo>
                      <a:pt x="1735117" y="0"/>
                    </a:lnTo>
                    <a:lnTo>
                      <a:pt x="1990952" y="258368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zh-TW" dirty="0"/>
              </a:p>
            </p:txBody>
          </p:sp>
        </p:grpSp>
        <p:grpSp>
          <p:nvGrpSpPr>
            <p:cNvPr id="264" name="圖形 38">
              <a:extLst>
                <a:ext uri="{FF2B5EF4-FFF2-40B4-BE49-F238E27FC236}">
                  <a16:creationId xmlns:a16="http://schemas.microsoft.com/office/drawing/2014/main" id="{BBB1AE73-7E55-49A4-8496-2B21B9BAB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 userDrawn="1"/>
          </p:nvGrpSpPr>
          <p:grpSpPr>
            <a:xfrm>
              <a:off x="496583" y="795582"/>
              <a:ext cx="1910252" cy="709661"/>
              <a:chOff x="2267504" y="2540250"/>
              <a:chExt cx="1990951" cy="739641"/>
            </a:xfrm>
            <a:solidFill>
              <a:schemeClr val="tx1">
                <a:alpha val="60000"/>
              </a:schemeClr>
            </a:solidFill>
          </p:grpSpPr>
          <p:sp>
            <p:nvSpPr>
              <p:cNvPr id="265" name="手繪多邊形：圖案 264">
                <a:extLst>
                  <a:ext uri="{FF2B5EF4-FFF2-40B4-BE49-F238E27FC236}">
                    <a16:creationId xmlns:a16="http://schemas.microsoft.com/office/drawing/2014/main" id="{D8406302-2A06-4B65-834B-079262BAD676}"/>
                  </a:ext>
                </a:extLst>
              </p:cNvPr>
              <p:cNvSpPr/>
              <p:nvPr/>
            </p:nvSpPr>
            <p:spPr>
              <a:xfrm>
                <a:off x="2267504" y="254025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5835 h 286230"/>
                  <a:gd name="connsiteX8" fmla="*/ 255835 w 1990951"/>
                  <a:gd name="connsiteY8" fmla="*/ 0 h 286230"/>
                  <a:gd name="connsiteX9" fmla="*/ 504071 w 1990951"/>
                  <a:gd name="connsiteY9" fmla="*/ 245703 h 286230"/>
                  <a:gd name="connsiteX10" fmla="*/ 749773 w 1990951"/>
                  <a:gd name="connsiteY10" fmla="*/ 0 h 286230"/>
                  <a:gd name="connsiteX11" fmla="*/ 995476 w 1990951"/>
                  <a:gd name="connsiteY11" fmla="*/ 245703 h 286230"/>
                  <a:gd name="connsiteX12" fmla="*/ 1243712 w 1990951"/>
                  <a:gd name="connsiteY12" fmla="*/ 0 h 286230"/>
                  <a:gd name="connsiteX13" fmla="*/ 1489414 w 1990951"/>
                  <a:gd name="connsiteY13" fmla="*/ 245703 h 286230"/>
                  <a:gd name="connsiteX14" fmla="*/ 1735117 w 1990951"/>
                  <a:gd name="connsiteY14" fmla="*/ 0 h 286230"/>
                  <a:gd name="connsiteX15" fmla="*/ 1990952 w 1990951"/>
                  <a:gd name="connsiteY15" fmla="*/ 255835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5835"/>
                    </a:lnTo>
                    <a:lnTo>
                      <a:pt x="255835" y="0"/>
                    </a:lnTo>
                    <a:lnTo>
                      <a:pt x="504071" y="245703"/>
                    </a:lnTo>
                    <a:lnTo>
                      <a:pt x="749773" y="0"/>
                    </a:lnTo>
                    <a:lnTo>
                      <a:pt x="995476" y="245703"/>
                    </a:lnTo>
                    <a:lnTo>
                      <a:pt x="1243712" y="0"/>
                    </a:lnTo>
                    <a:lnTo>
                      <a:pt x="1489414" y="245703"/>
                    </a:lnTo>
                    <a:lnTo>
                      <a:pt x="1735117" y="0"/>
                    </a:lnTo>
                    <a:lnTo>
                      <a:pt x="1990952" y="255835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zh-TW" dirty="0"/>
              </a:p>
            </p:txBody>
          </p:sp>
          <p:sp>
            <p:nvSpPr>
              <p:cNvPr id="266" name="手繪多邊形：圖案 265">
                <a:extLst>
                  <a:ext uri="{FF2B5EF4-FFF2-40B4-BE49-F238E27FC236}">
                    <a16:creationId xmlns:a16="http://schemas.microsoft.com/office/drawing/2014/main" id="{8756BB86-0FFE-405F-8023-37552370FB06}"/>
                  </a:ext>
                </a:extLst>
              </p:cNvPr>
              <p:cNvSpPr/>
              <p:nvPr/>
            </p:nvSpPr>
            <p:spPr>
              <a:xfrm>
                <a:off x="2267504" y="2993660"/>
                <a:ext cx="1990951" cy="286230"/>
              </a:xfrm>
              <a:custGeom>
                <a:avLst/>
                <a:gdLst>
                  <a:gd name="connsiteX0" fmla="*/ 1489414 w 1990951"/>
                  <a:gd name="connsiteY0" fmla="*/ 286231 h 286230"/>
                  <a:gd name="connsiteX1" fmla="*/ 1243712 w 1990951"/>
                  <a:gd name="connsiteY1" fmla="*/ 40528 h 286230"/>
                  <a:gd name="connsiteX2" fmla="*/ 995476 w 1990951"/>
                  <a:gd name="connsiteY2" fmla="*/ 286231 h 286230"/>
                  <a:gd name="connsiteX3" fmla="*/ 749773 w 1990951"/>
                  <a:gd name="connsiteY3" fmla="*/ 40528 h 286230"/>
                  <a:gd name="connsiteX4" fmla="*/ 504071 w 1990951"/>
                  <a:gd name="connsiteY4" fmla="*/ 286231 h 286230"/>
                  <a:gd name="connsiteX5" fmla="*/ 255835 w 1990951"/>
                  <a:gd name="connsiteY5" fmla="*/ 40528 h 286230"/>
                  <a:gd name="connsiteX6" fmla="*/ 20264 w 1990951"/>
                  <a:gd name="connsiteY6" fmla="*/ 276099 h 286230"/>
                  <a:gd name="connsiteX7" fmla="*/ 0 w 1990951"/>
                  <a:gd name="connsiteY7" fmla="*/ 258368 h 286230"/>
                  <a:gd name="connsiteX8" fmla="*/ 255835 w 1990951"/>
                  <a:gd name="connsiteY8" fmla="*/ 0 h 286230"/>
                  <a:gd name="connsiteX9" fmla="*/ 504071 w 1990951"/>
                  <a:gd name="connsiteY9" fmla="*/ 248236 h 286230"/>
                  <a:gd name="connsiteX10" fmla="*/ 749773 w 1990951"/>
                  <a:gd name="connsiteY10" fmla="*/ 0 h 286230"/>
                  <a:gd name="connsiteX11" fmla="*/ 995476 w 1990951"/>
                  <a:gd name="connsiteY11" fmla="*/ 248236 h 286230"/>
                  <a:gd name="connsiteX12" fmla="*/ 1243712 w 1990951"/>
                  <a:gd name="connsiteY12" fmla="*/ 0 h 286230"/>
                  <a:gd name="connsiteX13" fmla="*/ 1489414 w 1990951"/>
                  <a:gd name="connsiteY13" fmla="*/ 248236 h 286230"/>
                  <a:gd name="connsiteX14" fmla="*/ 1735117 w 1990951"/>
                  <a:gd name="connsiteY14" fmla="*/ 0 h 286230"/>
                  <a:gd name="connsiteX15" fmla="*/ 1990952 w 1990951"/>
                  <a:gd name="connsiteY15" fmla="*/ 258368 h 286230"/>
                  <a:gd name="connsiteX16" fmla="*/ 1973221 w 1990951"/>
                  <a:gd name="connsiteY16" fmla="*/ 276099 h 286230"/>
                  <a:gd name="connsiteX17" fmla="*/ 1735117 w 1990951"/>
                  <a:gd name="connsiteY17" fmla="*/ 40528 h 28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990951" h="286230">
                    <a:moveTo>
                      <a:pt x="1489414" y="286231"/>
                    </a:moveTo>
                    <a:lnTo>
                      <a:pt x="1243712" y="40528"/>
                    </a:lnTo>
                    <a:lnTo>
                      <a:pt x="995476" y="286231"/>
                    </a:lnTo>
                    <a:lnTo>
                      <a:pt x="749773" y="40528"/>
                    </a:lnTo>
                    <a:lnTo>
                      <a:pt x="504071" y="286231"/>
                    </a:lnTo>
                    <a:lnTo>
                      <a:pt x="255835" y="40528"/>
                    </a:lnTo>
                    <a:lnTo>
                      <a:pt x="20264" y="276099"/>
                    </a:lnTo>
                    <a:lnTo>
                      <a:pt x="0" y="258368"/>
                    </a:lnTo>
                    <a:lnTo>
                      <a:pt x="255835" y="0"/>
                    </a:lnTo>
                    <a:lnTo>
                      <a:pt x="504071" y="248236"/>
                    </a:lnTo>
                    <a:lnTo>
                      <a:pt x="749773" y="0"/>
                    </a:lnTo>
                    <a:lnTo>
                      <a:pt x="995476" y="248236"/>
                    </a:lnTo>
                    <a:lnTo>
                      <a:pt x="1243712" y="0"/>
                    </a:lnTo>
                    <a:lnTo>
                      <a:pt x="1489414" y="248236"/>
                    </a:lnTo>
                    <a:lnTo>
                      <a:pt x="1735117" y="0"/>
                    </a:lnTo>
                    <a:lnTo>
                      <a:pt x="1990952" y="258368"/>
                    </a:lnTo>
                    <a:lnTo>
                      <a:pt x="1973221" y="276099"/>
                    </a:lnTo>
                    <a:lnTo>
                      <a:pt x="1735117" y="40528"/>
                    </a:lnTo>
                    <a:close/>
                  </a:path>
                </a:pathLst>
              </a:custGeom>
              <a:grpFill/>
              <a:ln w="2532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rtl="0"/>
                <a:endParaRPr lang="zh-TW" dirty="0"/>
              </a:p>
            </p:txBody>
          </p:sp>
        </p:grpSp>
      </p:grpSp>
      <p:sp>
        <p:nvSpPr>
          <p:cNvPr id="299" name="日期版面配置區 178">
            <a:extLst>
              <a:ext uri="{FF2B5EF4-FFF2-40B4-BE49-F238E27FC236}">
                <a16:creationId xmlns:a16="http://schemas.microsoft.com/office/drawing/2014/main" id="{82E560EB-BE56-4EED-AE06-F6BBC6A77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zh-TW"/>
              <a:t>20XX/2/1</a:t>
            </a:r>
            <a:endParaRPr lang="zh-TW" dirty="0"/>
          </a:p>
        </p:txBody>
      </p:sp>
      <p:sp>
        <p:nvSpPr>
          <p:cNvPr id="300" name="頁尾版面配置區 179">
            <a:extLst>
              <a:ext uri="{FF2B5EF4-FFF2-40B4-BE49-F238E27FC236}">
                <a16:creationId xmlns:a16="http://schemas.microsoft.com/office/drawing/2014/main" id="{B8F63808-3D77-44F6-BA39-EBAA7F3A6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zh-TW"/>
              <a:t>簡報標題</a:t>
            </a:r>
          </a:p>
        </p:txBody>
      </p:sp>
      <p:sp>
        <p:nvSpPr>
          <p:cNvPr id="301" name="投影片編號版面配置區 180">
            <a:extLst>
              <a:ext uri="{FF2B5EF4-FFF2-40B4-BE49-F238E27FC236}">
                <a16:creationId xmlns:a16="http://schemas.microsoft.com/office/drawing/2014/main" id="{48A1F651-8B76-426E-B2A3-79B5E5887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5EA792F7-1D9E-4C7E-A103-E8EDFDC2691E}" type="slidenum">
              <a:rPr lang="zh-TW" smtClean="0"/>
              <a:t>‹#›</a:t>
            </a:fld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4033488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簡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標題 1">
            <a:extLst>
              <a:ext uri="{FF2B5EF4-FFF2-40B4-BE49-F238E27FC236}">
                <a16:creationId xmlns:a16="http://schemas.microsoft.com/office/drawing/2014/main" id="{5F21EE69-A1CB-4D3C-A300-F309A781E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907" y="282800"/>
            <a:ext cx="5217172" cy="1288673"/>
          </a:xfrm>
        </p:spPr>
        <p:txBody>
          <a:bodyPr rtlCol="0" anchor="b">
            <a:normAutofit/>
          </a:bodyPr>
          <a:lstStyle/>
          <a:p>
            <a:pPr rtl="0"/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04201678-5DBC-491F-AA38-F3DF166C36B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38906" y="1715151"/>
            <a:ext cx="5217173" cy="4351338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buFontTx/>
              <a:buNone/>
              <a:defRPr sz="1800"/>
            </a:lvl1pPr>
          </a:lstStyle>
          <a:p>
            <a:pPr rtl="0">
              <a:lnSpc>
                <a:spcPct val="130000"/>
              </a:lnSpc>
            </a:pPr>
            <a:r>
              <a:rPr lang="zh-TW"/>
              <a:t>按一下以新增文字</a:t>
            </a:r>
          </a:p>
        </p:txBody>
      </p:sp>
      <p:sp>
        <p:nvSpPr>
          <p:cNvPr id="368" name="圖片版面配置區 370">
            <a:extLst>
              <a:ext uri="{FF2B5EF4-FFF2-40B4-BE49-F238E27FC236}">
                <a16:creationId xmlns:a16="http://schemas.microsoft.com/office/drawing/2014/main" id="{669561A4-DF87-4818-9B88-D1EF83F03B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35389" y="322503"/>
            <a:ext cx="4114800" cy="2931037"/>
          </a:xfrm>
        </p:spPr>
        <p:txBody>
          <a:bodyPr rtlCol="0"/>
          <a:lstStyle>
            <a:lvl1pPr>
              <a:buFontTx/>
              <a:buNone/>
              <a:defRPr/>
            </a:lvl1pPr>
          </a:lstStyle>
          <a:p>
            <a:pPr rtl="0"/>
            <a:r>
              <a:rPr lang="zh-TW"/>
              <a:t>按一下以新增相片</a:t>
            </a:r>
          </a:p>
        </p:txBody>
      </p:sp>
      <p:sp>
        <p:nvSpPr>
          <p:cNvPr id="369" name="圖片版面配置區 372">
            <a:extLst>
              <a:ext uri="{FF2B5EF4-FFF2-40B4-BE49-F238E27FC236}">
                <a16:creationId xmlns:a16="http://schemas.microsoft.com/office/drawing/2014/main" id="{FFEE5DD2-649D-41DC-9898-8730D76FDB9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35389" y="3370011"/>
            <a:ext cx="4114799" cy="2931036"/>
          </a:xfrm>
        </p:spPr>
        <p:txBody>
          <a:bodyPr rtlCol="0"/>
          <a:lstStyle>
            <a:lvl1pPr>
              <a:buFontTx/>
              <a:buNone/>
              <a:defRPr/>
            </a:lvl1pPr>
          </a:lstStyle>
          <a:p>
            <a:pPr rtl="0"/>
            <a:r>
              <a:rPr lang="zh-TW"/>
              <a:t>按一下以新增相片</a:t>
            </a:r>
          </a:p>
        </p:txBody>
      </p:sp>
      <p:sp>
        <p:nvSpPr>
          <p:cNvPr id="385" name="日期版面配置區 384">
            <a:extLst>
              <a:ext uri="{FF2B5EF4-FFF2-40B4-BE49-F238E27FC236}">
                <a16:creationId xmlns:a16="http://schemas.microsoft.com/office/drawing/2014/main" id="{7B72116B-F388-4C73-BC4A-D8292B5DA7E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 rtl="0"/>
            <a:r>
              <a:rPr lang="zh-TW"/>
              <a:t>20XX/2/1</a:t>
            </a:r>
            <a:endParaRPr lang="zh-TW" dirty="0"/>
          </a:p>
        </p:txBody>
      </p:sp>
      <p:sp>
        <p:nvSpPr>
          <p:cNvPr id="386" name="頁尾版面配置區 385">
            <a:extLst>
              <a:ext uri="{FF2B5EF4-FFF2-40B4-BE49-F238E27FC236}">
                <a16:creationId xmlns:a16="http://schemas.microsoft.com/office/drawing/2014/main" id="{C072D4A9-194F-4843-B39B-6C34A5D2F22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 rtl="0"/>
            <a:r>
              <a:rPr lang="zh-TW"/>
              <a:t>簡報標題</a:t>
            </a:r>
          </a:p>
        </p:txBody>
      </p:sp>
      <p:sp>
        <p:nvSpPr>
          <p:cNvPr id="387" name="投影片編號版面配置區 386">
            <a:extLst>
              <a:ext uri="{FF2B5EF4-FFF2-40B4-BE49-F238E27FC236}">
                <a16:creationId xmlns:a16="http://schemas.microsoft.com/office/drawing/2014/main" id="{7827E1CE-788E-4245-B60E-D39AFA5914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 rtlCol="0"/>
          <a:lstStyle/>
          <a:p>
            <a:pPr rtl="0"/>
            <a:fld id="{5EA792F7-1D9E-4C7E-A103-E8EDFDC2691E}" type="slidenum">
              <a:rPr lang="zh-TW" smtClean="0"/>
              <a:t>‹#›</a:t>
            </a:fld>
            <a:endParaRPr lang="zh-TW" dirty="0"/>
          </a:p>
        </p:txBody>
      </p:sp>
      <p:grpSp>
        <p:nvGrpSpPr>
          <p:cNvPr id="9" name="圖形 190">
            <a:extLst>
              <a:ext uri="{FF2B5EF4-FFF2-40B4-BE49-F238E27FC236}">
                <a16:creationId xmlns:a16="http://schemas.microsoft.com/office/drawing/2014/main" id="{06F4FBF1-A331-46A0-BDC5-7CEDEA62E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756620" y="736826"/>
            <a:ext cx="1598829" cy="531293"/>
            <a:chOff x="2504802" y="1755501"/>
            <a:chExt cx="1598829" cy="531293"/>
          </a:xfrm>
          <a:solidFill>
            <a:schemeClr val="tx1"/>
          </a:solidFill>
        </p:grpSpPr>
        <p:sp>
          <p:nvSpPr>
            <p:cNvPr id="10" name="手繪多邊形：圖案 9">
              <a:extLst>
                <a:ext uri="{FF2B5EF4-FFF2-40B4-BE49-F238E27FC236}">
                  <a16:creationId xmlns:a16="http://schemas.microsoft.com/office/drawing/2014/main" id="{AE637E45-FDA6-4FDD-96BD-4728E6FEF3C5}"/>
                </a:ext>
              </a:extLst>
            </p:cNvPr>
            <p:cNvSpPr/>
            <p:nvPr/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1" name="手繪多邊形：圖案 10">
              <a:extLst>
                <a:ext uri="{FF2B5EF4-FFF2-40B4-BE49-F238E27FC236}">
                  <a16:creationId xmlns:a16="http://schemas.microsoft.com/office/drawing/2014/main" id="{34CE57ED-0E56-4B8D-BFC4-44C434AB2F54}"/>
                </a:ext>
              </a:extLst>
            </p:cNvPr>
            <p:cNvSpPr/>
            <p:nvPr/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D6B131DC-4B42-4E21-8EE4-FCF7D6602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85765" y="619275"/>
            <a:ext cx="932200" cy="932200"/>
            <a:chOff x="10791258" y="619275"/>
            <a:chExt cx="932200" cy="932200"/>
          </a:xfrm>
        </p:grpSpPr>
        <p:sp>
          <p:nvSpPr>
            <p:cNvPr id="13" name="圖形 212">
              <a:extLst>
                <a:ext uri="{FF2B5EF4-FFF2-40B4-BE49-F238E27FC236}">
                  <a16:creationId xmlns:a16="http://schemas.microsoft.com/office/drawing/2014/main" id="{D826499E-185F-4853-8982-212973714079}"/>
                </a:ext>
              </a:extLst>
            </p:cNvPr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4" name="圖形 212">
              <a:extLst>
                <a:ext uri="{FF2B5EF4-FFF2-40B4-BE49-F238E27FC236}">
                  <a16:creationId xmlns:a16="http://schemas.microsoft.com/office/drawing/2014/main" id="{4B93A407-DCC0-4287-A189-DAFDA6CE5D81}"/>
                </a:ext>
              </a:extLst>
            </p:cNvPr>
            <p:cNvSpPr/>
            <p:nvPr/>
          </p:nvSpPr>
          <p:spPr>
            <a:xfrm>
              <a:off x="10791258" y="619275"/>
              <a:ext cx="932200" cy="932200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solidFill>
              <a:schemeClr val="accent3">
                <a:alpha val="2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3B628FE6-4C4F-49A8-9B42-67396AB1B1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631201" y="4961088"/>
            <a:ext cx="1152011" cy="1152022"/>
            <a:chOff x="10154386" y="4452483"/>
            <a:chExt cx="1443404" cy="1443418"/>
          </a:xfrm>
          <a:solidFill>
            <a:schemeClr val="tx1"/>
          </a:solidFill>
        </p:grpSpPr>
        <p:grpSp>
          <p:nvGrpSpPr>
            <p:cNvPr id="16" name="圖形 4">
              <a:extLst>
                <a:ext uri="{FF2B5EF4-FFF2-40B4-BE49-F238E27FC236}">
                  <a16:creationId xmlns:a16="http://schemas.microsoft.com/office/drawing/2014/main" id="{31A752B8-0B61-4973-8AE2-32B13026F5D0}"/>
                </a:ext>
              </a:extLst>
            </p:cNvPr>
            <p:cNvGrpSpPr/>
            <p:nvPr/>
          </p:nvGrpSpPr>
          <p:grpSpPr>
            <a:xfrm>
              <a:off x="10154386" y="4452483"/>
              <a:ext cx="1443404" cy="1443418"/>
              <a:chOff x="5734037" y="3067039"/>
              <a:chExt cx="724483" cy="724489"/>
            </a:xfrm>
            <a:grpFill/>
          </p:grpSpPr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5B0C923D-2B15-4591-91AF-7076EB2D39DF}"/>
                  </a:ext>
                </a:extLst>
              </p:cNvPr>
              <p:cNvSpPr/>
              <p:nvPr/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F67576B0-A9FB-4DBF-AAB2-BC4FE937A4D4}"/>
                  </a:ext>
                </a:extLst>
              </p:cNvPr>
              <p:cNvSpPr/>
              <p:nvPr/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8EDA74C-F639-4A1A-AF63-97CE1722791F}"/>
                  </a:ext>
                </a:extLst>
              </p:cNvPr>
              <p:cNvSpPr/>
              <p:nvPr/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7349CA4-9AF7-4B7C-B97D-32FCC9A753C0}"/>
                  </a:ext>
                </a:extLst>
              </p:cNvPr>
              <p:cNvSpPr/>
              <p:nvPr/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BF3B76-9FD5-449B-9E6D-B2AE17BCC28F}"/>
                  </a:ext>
                </a:extLst>
              </p:cNvPr>
              <p:cNvSpPr/>
              <p:nvPr/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83A7097-449B-446C-9207-5C00FAB2EE58}"/>
                  </a:ext>
                </a:extLst>
              </p:cNvPr>
              <p:cNvSpPr/>
              <p:nvPr/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E8BCF978-C1B0-4C0E-885B-67F829DF35F5}"/>
                  </a:ext>
                </a:extLst>
              </p:cNvPr>
              <p:cNvSpPr/>
              <p:nvPr/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5F8A090D-EE01-4AE0-9B9D-A052A136192E}"/>
                  </a:ext>
                </a:extLst>
              </p:cNvPr>
              <p:cNvSpPr/>
              <p:nvPr/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F4973935-CD40-43B9-85EE-A0891CDFDFB7}"/>
                  </a:ext>
                </a:extLst>
              </p:cNvPr>
              <p:cNvSpPr/>
              <p:nvPr/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09BF59A1-43BA-4CAA-B07E-0753B83A0711}"/>
                  </a:ext>
                </a:extLst>
              </p:cNvPr>
              <p:cNvSpPr/>
              <p:nvPr/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7F71212-DEF7-4416-8DD0-706B9D618165}"/>
                  </a:ext>
                </a:extLst>
              </p:cNvPr>
              <p:cNvSpPr/>
              <p:nvPr/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1491CF5-2443-474B-83A8-EED5E8ABCCEB}"/>
                  </a:ext>
                </a:extLst>
              </p:cNvPr>
              <p:cNvSpPr/>
              <p:nvPr/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7A1D052A-A011-4CC1-9757-2742CF613DDE}"/>
                  </a:ext>
                </a:extLst>
              </p:cNvPr>
              <p:cNvSpPr/>
              <p:nvPr/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15DD3330-9838-49F4-9837-D557F3577937}"/>
                  </a:ext>
                </a:extLst>
              </p:cNvPr>
              <p:cNvSpPr/>
              <p:nvPr/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085E7E4A-1EBD-4D0A-89D3-0E91CE94BB34}"/>
                  </a:ext>
                </a:extLst>
              </p:cNvPr>
              <p:cNvSpPr/>
              <p:nvPr/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8509262-3560-484E-B2A3-65F83E2AFF4B}"/>
                  </a:ext>
                </a:extLst>
              </p:cNvPr>
              <p:cNvSpPr/>
              <p:nvPr/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82C01EF0-EFE1-4857-9C0F-983EF16648B2}"/>
                  </a:ext>
                </a:extLst>
              </p:cNvPr>
              <p:cNvSpPr/>
              <p:nvPr/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5C6DB3-278C-4B06-AEE3-44D85C12E1AE}"/>
                  </a:ext>
                </a:extLst>
              </p:cNvPr>
              <p:cNvSpPr/>
              <p:nvPr/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3D90D10-B54E-4E2F-B5C7-3F4F5AA85C5C}"/>
                  </a:ext>
                </a:extLst>
              </p:cNvPr>
              <p:cNvSpPr/>
              <p:nvPr/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CF88EFC-8669-4711-B4D8-18F82A715203}"/>
                  </a:ext>
                </a:extLst>
              </p:cNvPr>
              <p:cNvSpPr/>
              <p:nvPr/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1C7E26B7-A2C7-4069-94EE-F81FBFCC4F88}"/>
                  </a:ext>
                </a:extLst>
              </p:cNvPr>
              <p:cNvSpPr/>
              <p:nvPr/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45992884-B014-448F-B303-A6346A877A4E}"/>
                  </a:ext>
                </a:extLst>
              </p:cNvPr>
              <p:cNvSpPr/>
              <p:nvPr/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CE046B60-49AE-4A06-93E1-022974B3A738}"/>
                  </a:ext>
                </a:extLst>
              </p:cNvPr>
              <p:cNvSpPr/>
              <p:nvPr/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48BEAE27-271C-428D-B5EF-F87F7359F6F0}"/>
                  </a:ext>
                </a:extLst>
              </p:cNvPr>
              <p:cNvSpPr/>
              <p:nvPr/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A5A27244-274D-4D7E-A8D4-73F2256E8BA1}"/>
                  </a:ext>
                </a:extLst>
              </p:cNvPr>
              <p:cNvSpPr/>
              <p:nvPr/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5FC6F33-B59A-4CCB-A310-45A01574AAD8}"/>
                  </a:ext>
                </a:extLst>
              </p:cNvPr>
              <p:cNvSpPr/>
              <p:nvPr/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58C7C55E-C35B-401E-9068-C22F2EE68C87}"/>
                  </a:ext>
                </a:extLst>
              </p:cNvPr>
              <p:cNvSpPr/>
              <p:nvPr/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B71E863-1694-4370-85E9-A4DC7C544C30}"/>
                  </a:ext>
                </a:extLst>
              </p:cNvPr>
              <p:cNvSpPr/>
              <p:nvPr/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6F72D1A-6378-49EA-83B7-3EF500030604}"/>
                  </a:ext>
                </a:extLst>
              </p:cNvPr>
              <p:cNvSpPr/>
              <p:nvPr/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7D8F79E4-2781-44A0-A4FB-9F34DDD998C9}"/>
                  </a:ext>
                </a:extLst>
              </p:cNvPr>
              <p:cNvSpPr/>
              <p:nvPr/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12401E9-7F6C-44FD-BFDB-6AB513E34F13}"/>
                  </a:ext>
                </a:extLst>
              </p:cNvPr>
              <p:cNvSpPr/>
              <p:nvPr/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70EF4569-106C-4743-8A96-58E8F8914E44}"/>
                  </a:ext>
                </a:extLst>
              </p:cNvPr>
              <p:cNvSpPr/>
              <p:nvPr/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A8672656-3AB6-45FA-9178-6EEA584AC60F}"/>
                  </a:ext>
                </a:extLst>
              </p:cNvPr>
              <p:cNvSpPr/>
              <p:nvPr/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34346-DF8F-40ED-9960-375A6B408972}"/>
                  </a:ext>
                </a:extLst>
              </p:cNvPr>
              <p:cNvSpPr/>
              <p:nvPr/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D2F41219-5DFE-4991-8A7E-D81EC1C2B5EE}"/>
                  </a:ext>
                </a:extLst>
              </p:cNvPr>
              <p:cNvSpPr/>
              <p:nvPr/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631B6AB5-7C4A-4437-A6BF-C6A236896589}"/>
                  </a:ext>
                </a:extLst>
              </p:cNvPr>
              <p:cNvSpPr/>
              <p:nvPr/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897203B5-EF0D-4F4C-A4B6-B5582F7D6A7E}"/>
                  </a:ext>
                </a:extLst>
              </p:cNvPr>
              <p:cNvSpPr/>
              <p:nvPr/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F7733105-9EB9-4EF2-8F40-6AD21A844C7D}"/>
                  </a:ext>
                </a:extLst>
              </p:cNvPr>
              <p:cNvSpPr/>
              <p:nvPr/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E63EBB4B-F5A7-4554-A0C3-AED6ACAE8C3F}"/>
                  </a:ext>
                </a:extLst>
              </p:cNvPr>
              <p:cNvSpPr/>
              <p:nvPr/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CCC74397-5624-4735-BE79-E16C6A12912A}"/>
                  </a:ext>
                </a:extLst>
              </p:cNvPr>
              <p:cNvSpPr/>
              <p:nvPr/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A9A30123-68A7-4CAF-ACA1-E089D30CE5F5}"/>
                  </a:ext>
                </a:extLst>
              </p:cNvPr>
              <p:cNvSpPr/>
              <p:nvPr/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41E089E-6C28-47B4-8F8D-DC7B2964BFDE}"/>
                  </a:ext>
                </a:extLst>
              </p:cNvPr>
              <p:cNvSpPr/>
              <p:nvPr/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60C3E376-3FA2-4F28-8E26-5126E54F2D37}"/>
                  </a:ext>
                </a:extLst>
              </p:cNvPr>
              <p:cNvSpPr/>
              <p:nvPr/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4452E443-8362-453F-8594-E2C5D05D3398}"/>
                  </a:ext>
                </a:extLst>
              </p:cNvPr>
              <p:cNvSpPr/>
              <p:nvPr/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C2043C4D-27CC-45D6-9A62-966A77DD5812}"/>
                  </a:ext>
                </a:extLst>
              </p:cNvPr>
              <p:cNvSpPr/>
              <p:nvPr/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F2D98196-D099-495E-A828-A073967D67FB}"/>
                  </a:ext>
                </a:extLst>
              </p:cNvPr>
              <p:cNvSpPr/>
              <p:nvPr/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68586E33-BCEF-4B0E-95AC-B1E8EA25C65D}"/>
                  </a:ext>
                </a:extLst>
              </p:cNvPr>
              <p:cNvSpPr/>
              <p:nvPr/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D088D3EB-C95E-441B-8F56-F04DDB19F1B6}"/>
                  </a:ext>
                </a:extLst>
              </p:cNvPr>
              <p:cNvSpPr/>
              <p:nvPr/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635A3D28-BCDB-445F-800B-8DE8585F6A30}"/>
                  </a:ext>
                </a:extLst>
              </p:cNvPr>
              <p:cNvSpPr/>
              <p:nvPr/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49C1D7F6-B9CD-46FF-9058-CD4E3DC2EC5C}"/>
                  </a:ext>
                </a:extLst>
              </p:cNvPr>
              <p:cNvSpPr/>
              <p:nvPr/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942B8B8-7819-434C-902E-8BF793967CF2}"/>
                  </a:ext>
                </a:extLst>
              </p:cNvPr>
              <p:cNvSpPr/>
              <p:nvPr/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CDF6FF28-FCCB-4FD3-B5EC-8F9E3F4A1F0B}"/>
                  </a:ext>
                </a:extLst>
              </p:cNvPr>
              <p:cNvSpPr/>
              <p:nvPr/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36634934-EC58-49CF-8AF5-0D1AD757663A}"/>
                  </a:ext>
                </a:extLst>
              </p:cNvPr>
              <p:cNvSpPr/>
              <p:nvPr/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2A938075-EEBB-426F-AAEF-8DB877F1BF9F}"/>
                  </a:ext>
                </a:extLst>
              </p:cNvPr>
              <p:cNvSpPr/>
              <p:nvPr/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9CF2395A-C8FA-4CE0-BADE-AD9620DCAC97}"/>
                  </a:ext>
                </a:extLst>
              </p:cNvPr>
              <p:cNvSpPr/>
              <p:nvPr/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724C8CBB-AE30-4BDE-9609-6AD9DC4F1A8E}"/>
                  </a:ext>
                </a:extLst>
              </p:cNvPr>
              <p:cNvSpPr/>
              <p:nvPr/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75077D00-21A4-4EA4-A836-2E6F377DC283}"/>
                  </a:ext>
                </a:extLst>
              </p:cNvPr>
              <p:cNvSpPr/>
              <p:nvPr/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BFE1D84B-3E9B-4355-AB70-29BD0813469B}"/>
                  </a:ext>
                </a:extLst>
              </p:cNvPr>
              <p:cNvSpPr/>
              <p:nvPr/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7E91096F-72A7-40D5-8D94-E473A526218C}"/>
                  </a:ext>
                </a:extLst>
              </p:cNvPr>
              <p:cNvSpPr/>
              <p:nvPr/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0EB75445-3187-4401-86FD-A85FA620C85F}"/>
                  </a:ext>
                </a:extLst>
              </p:cNvPr>
              <p:cNvSpPr/>
              <p:nvPr/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1D95CA2E-E941-4D26-B91B-7CDAE8112AC0}"/>
                  </a:ext>
                </a:extLst>
              </p:cNvPr>
              <p:cNvSpPr/>
              <p:nvPr/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8A8CFFAC-749B-484A-8C17-634131D9C095}"/>
                  </a:ext>
                </a:extLst>
              </p:cNvPr>
              <p:cNvSpPr/>
              <p:nvPr/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3125F4A7-EAFB-49D2-848F-8D0C044BE27B}"/>
                  </a:ext>
                </a:extLst>
              </p:cNvPr>
              <p:cNvSpPr/>
              <p:nvPr/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9B9B3BB-4B8E-4C75-96EA-4C2048C6F232}"/>
                  </a:ext>
                </a:extLst>
              </p:cNvPr>
              <p:cNvSpPr/>
              <p:nvPr/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9017FF82-4E07-4642-AD9E-BB96D42BD639}"/>
                  </a:ext>
                </a:extLst>
              </p:cNvPr>
              <p:cNvSpPr/>
              <p:nvPr/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6B1971AE-14DC-4045-882C-6B2E0CE3B16B}"/>
                  </a:ext>
                </a:extLst>
              </p:cNvPr>
              <p:cNvSpPr/>
              <p:nvPr/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A8CD457-0651-4ECC-81C7-C21EE779EDDA}"/>
                  </a:ext>
                </a:extLst>
              </p:cNvPr>
              <p:cNvSpPr/>
              <p:nvPr/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65833210-69A5-47FF-8EA9-99D9E28B8D6D}"/>
                  </a:ext>
                </a:extLst>
              </p:cNvPr>
              <p:cNvSpPr/>
              <p:nvPr/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C04C7A32-9FAA-4F63-9C56-4924343522E5}"/>
                  </a:ext>
                </a:extLst>
              </p:cNvPr>
              <p:cNvSpPr/>
              <p:nvPr/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9DC777D-C77C-4470-B4AF-C884887B0C9C}"/>
                  </a:ext>
                </a:extLst>
              </p:cNvPr>
              <p:cNvSpPr/>
              <p:nvPr/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58BF1D0-C876-400E-A139-5CE34D9B7581}"/>
                  </a:ext>
                </a:extLst>
              </p:cNvPr>
              <p:cNvSpPr/>
              <p:nvPr/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12B92D7A-51EB-488C-8B4A-2DA48105CA0C}"/>
                  </a:ext>
                </a:extLst>
              </p:cNvPr>
              <p:cNvSpPr/>
              <p:nvPr/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6F35362-EC6C-4B99-8EA0-B2E5F7E57544}"/>
                  </a:ext>
                </a:extLst>
              </p:cNvPr>
              <p:cNvSpPr/>
              <p:nvPr/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E198CDFA-E8E4-4AB8-8152-70D0A9901701}"/>
                  </a:ext>
                </a:extLst>
              </p:cNvPr>
              <p:cNvSpPr/>
              <p:nvPr/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0A6E867E-E4D5-4962-B1E3-40C1EBAD4540}"/>
                  </a:ext>
                </a:extLst>
              </p:cNvPr>
              <p:cNvSpPr/>
              <p:nvPr/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80E476FD-96DE-446C-867F-9D329645237F}"/>
                  </a:ext>
                </a:extLst>
              </p:cNvPr>
              <p:cNvSpPr/>
              <p:nvPr/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2A4B1DEE-9DE5-44FA-999C-35FC48FFD87B}"/>
                  </a:ext>
                </a:extLst>
              </p:cNvPr>
              <p:cNvSpPr/>
              <p:nvPr/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B0466F5E-3E96-4F81-8A0D-03BE09971D09}"/>
                  </a:ext>
                </a:extLst>
              </p:cNvPr>
              <p:cNvSpPr/>
              <p:nvPr/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7F10273E-D499-4A93-806B-29552CFEAB94}"/>
                  </a:ext>
                </a:extLst>
              </p:cNvPr>
              <p:cNvSpPr/>
              <p:nvPr/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9F109E66-58F5-49F9-A8FA-C2C6B9D3314D}"/>
                  </a:ext>
                </a:extLst>
              </p:cNvPr>
              <p:cNvSpPr/>
              <p:nvPr/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BEFEAFE3-481D-4BD8-8E0E-FD2D65147594}"/>
                  </a:ext>
                </a:extLst>
              </p:cNvPr>
              <p:cNvSpPr/>
              <p:nvPr/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4D9F94D2-04D5-4055-ABB3-12E2D54D9168}"/>
                  </a:ext>
                </a:extLst>
              </p:cNvPr>
              <p:cNvSpPr/>
              <p:nvPr/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8DF12218-DA8B-4C9D-AC25-6E4EB9E5157A}"/>
                  </a:ext>
                </a:extLst>
              </p:cNvPr>
              <p:cNvSpPr/>
              <p:nvPr/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0EBFC3D4-98BB-45EA-B787-42AD1392C199}"/>
                  </a:ext>
                </a:extLst>
              </p:cNvPr>
              <p:cNvSpPr/>
              <p:nvPr/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B012490F-C6CB-4B2B-ACEE-164410E430AA}"/>
                  </a:ext>
                </a:extLst>
              </p:cNvPr>
              <p:cNvSpPr/>
              <p:nvPr/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C8A0CEBF-7017-4AE8-B110-4FB98A0931A1}"/>
                  </a:ext>
                </a:extLst>
              </p:cNvPr>
              <p:cNvSpPr/>
              <p:nvPr/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FB90B3C-B2E2-41FC-852F-20935BD58D3F}"/>
                  </a:ext>
                </a:extLst>
              </p:cNvPr>
              <p:cNvSpPr/>
              <p:nvPr/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AD216D02-05DA-4573-8119-B89DD39D163C}"/>
                  </a:ext>
                </a:extLst>
              </p:cNvPr>
              <p:cNvSpPr/>
              <p:nvPr/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4AD95CA3-812D-4706-A483-37C60CEFCF96}"/>
                  </a:ext>
                </a:extLst>
              </p:cNvPr>
              <p:cNvSpPr/>
              <p:nvPr/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D7350CE-E616-42AC-8E07-41E9A7A07CA9}"/>
                  </a:ext>
                </a:extLst>
              </p:cNvPr>
              <p:cNvSpPr/>
              <p:nvPr/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87A359AE-1FD7-4EC0-9759-55B2173A6EFD}"/>
                  </a:ext>
                </a:extLst>
              </p:cNvPr>
              <p:cNvSpPr/>
              <p:nvPr/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97A88E14-719D-4D47-A0A1-80D6780E8EED}"/>
                  </a:ext>
                </a:extLst>
              </p:cNvPr>
              <p:cNvSpPr/>
              <p:nvPr/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D16E2313-CE29-4A31-AC81-790178F4746A}"/>
                  </a:ext>
                </a:extLst>
              </p:cNvPr>
              <p:cNvSpPr/>
              <p:nvPr/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1D1C4F29-D833-4964-B939-3B727AE1EA41}"/>
                  </a:ext>
                </a:extLst>
              </p:cNvPr>
              <p:cNvSpPr/>
              <p:nvPr/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4AAC2964-5640-4A4F-AF95-C44533263206}"/>
                  </a:ext>
                </a:extLst>
              </p:cNvPr>
              <p:cNvSpPr/>
              <p:nvPr/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34E3EAE-3024-4122-B3C9-D19EF89411B2}"/>
                  </a:ext>
                </a:extLst>
              </p:cNvPr>
              <p:cNvSpPr/>
              <p:nvPr/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8FD952A-B49E-4AFD-BE46-A826C893BA2B}"/>
                  </a:ext>
                </a:extLst>
              </p:cNvPr>
              <p:cNvSpPr/>
              <p:nvPr/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A8F11D09-106F-4800-8537-1511F52735A8}"/>
                  </a:ext>
                </a:extLst>
              </p:cNvPr>
              <p:cNvSpPr/>
              <p:nvPr/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628B2A9C-BF81-4C2A-A82F-094822D91962}"/>
                  </a:ext>
                </a:extLst>
              </p:cNvPr>
              <p:cNvSpPr/>
              <p:nvPr/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67DB4930-228B-47AF-AAF7-1BF8F1B48A13}"/>
                  </a:ext>
                </a:extLst>
              </p:cNvPr>
              <p:cNvSpPr/>
              <p:nvPr/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000D14-C33C-4ABC-8859-916548DDFFB4}"/>
                  </a:ext>
                </a:extLst>
              </p:cNvPr>
              <p:cNvSpPr/>
              <p:nvPr/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FD3C8C8-BB59-449C-B55E-01F014FF2BD1}"/>
                  </a:ext>
                </a:extLst>
              </p:cNvPr>
              <p:cNvSpPr/>
              <p:nvPr/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F67091D2-B1F6-4D9C-BE4A-EE3988A464AF}"/>
                  </a:ext>
                </a:extLst>
              </p:cNvPr>
              <p:cNvSpPr/>
              <p:nvPr/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696DB2D-BF32-49CF-A3D0-B5BCFFFC3A7C}"/>
                  </a:ext>
                </a:extLst>
              </p:cNvPr>
              <p:cNvSpPr/>
              <p:nvPr/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DA9DFC77-4503-4E27-81F8-4EC423EE7F26}"/>
                  </a:ext>
                </a:extLst>
              </p:cNvPr>
              <p:cNvSpPr/>
              <p:nvPr/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9750606-8257-49A8-BAC6-8AF5245F225F}"/>
                  </a:ext>
                </a:extLst>
              </p:cNvPr>
              <p:cNvSpPr/>
              <p:nvPr/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1FAF9961-6FEB-4F37-AA12-4123C2F348CF}"/>
                  </a:ext>
                </a:extLst>
              </p:cNvPr>
              <p:cNvSpPr/>
              <p:nvPr/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ECEB85EF-07A3-4915-972B-41652BD77A0A}"/>
                  </a:ext>
                </a:extLst>
              </p:cNvPr>
              <p:cNvSpPr/>
              <p:nvPr/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70E3C169-E198-408B-8C0B-6D107638EEA4}"/>
                  </a:ext>
                </a:extLst>
              </p:cNvPr>
              <p:cNvSpPr/>
              <p:nvPr/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F55D2648-69AF-4F06-B4E2-ED7EB64562C0}"/>
                  </a:ext>
                </a:extLst>
              </p:cNvPr>
              <p:cNvSpPr/>
              <p:nvPr/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808EE613-DBD4-40A5-B2FC-FFE52B379596}"/>
                  </a:ext>
                </a:extLst>
              </p:cNvPr>
              <p:cNvSpPr/>
              <p:nvPr/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5CF13D94-C51E-4F0C-93ED-89C74D5967D4}"/>
                  </a:ext>
                </a:extLst>
              </p:cNvPr>
              <p:cNvSpPr/>
              <p:nvPr/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D02372BC-9E3F-430B-9E13-B750B7548287}"/>
                  </a:ext>
                </a:extLst>
              </p:cNvPr>
              <p:cNvSpPr/>
              <p:nvPr/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5CC5A4DF-827D-4F25-A560-89C50AFC96F9}"/>
                  </a:ext>
                </a:extLst>
              </p:cNvPr>
              <p:cNvSpPr/>
              <p:nvPr/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C664ED74-3F99-4CD6-9B08-8C66D3C2384C}"/>
                  </a:ext>
                </a:extLst>
              </p:cNvPr>
              <p:cNvSpPr/>
              <p:nvPr/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A366A050-ABC8-404E-9D19-88C1BFD746AD}"/>
                  </a:ext>
                </a:extLst>
              </p:cNvPr>
              <p:cNvSpPr/>
              <p:nvPr/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54F9189-EFA8-450C-9A79-2642C2815DC1}"/>
                  </a:ext>
                </a:extLst>
              </p:cNvPr>
              <p:cNvSpPr/>
              <p:nvPr/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83474EF4-3910-4D27-8CE9-6B0571690FB0}"/>
                  </a:ext>
                </a:extLst>
              </p:cNvPr>
              <p:cNvSpPr/>
              <p:nvPr/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07AF992F-ECBF-4DC7-AAD7-C89A905F51C3}"/>
                  </a:ext>
                </a:extLst>
              </p:cNvPr>
              <p:cNvSpPr/>
              <p:nvPr/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8DF44771-0BBE-4ABF-A1A0-4F21168E9496}"/>
                  </a:ext>
                </a:extLst>
              </p:cNvPr>
              <p:cNvSpPr/>
              <p:nvPr/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A83A06AC-4FF7-4E63-8018-3EC97686E21C}"/>
                  </a:ext>
                </a:extLst>
              </p:cNvPr>
              <p:cNvSpPr/>
              <p:nvPr/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CF2D1DA8-92C8-41E9-B8CA-AA39868CBF09}"/>
                  </a:ext>
                </a:extLst>
              </p:cNvPr>
              <p:cNvSpPr/>
              <p:nvPr/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CE7EB8CC-07A4-47A7-928A-8984C4706850}"/>
                  </a:ext>
                </a:extLst>
              </p:cNvPr>
              <p:cNvSpPr/>
              <p:nvPr/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DD8F57F4-0054-4907-A5A4-FEA9B509AD36}"/>
                  </a:ext>
                </a:extLst>
              </p:cNvPr>
              <p:cNvSpPr/>
              <p:nvPr/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60ED5BA9-E036-40AE-A6CC-0DECB39D5A46}"/>
                  </a:ext>
                </a:extLst>
              </p:cNvPr>
              <p:cNvSpPr/>
              <p:nvPr/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0FD10507-E725-4668-A9B2-F1C23A57A161}"/>
                  </a:ext>
                </a:extLst>
              </p:cNvPr>
              <p:cNvSpPr/>
              <p:nvPr/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D1C0A19B-7E91-4068-9AA4-14FA512E22BD}"/>
                  </a:ext>
                </a:extLst>
              </p:cNvPr>
              <p:cNvSpPr/>
              <p:nvPr/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280850D2-6E89-4131-9FB7-A009F965BDEB}"/>
                  </a:ext>
                </a:extLst>
              </p:cNvPr>
              <p:cNvSpPr/>
              <p:nvPr/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9FE1F233-525B-490D-92CE-E84B86136916}"/>
                  </a:ext>
                </a:extLst>
              </p:cNvPr>
              <p:cNvSpPr/>
              <p:nvPr/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7181D01C-96B5-44C1-A386-30CE0F738E0D}"/>
                  </a:ext>
                </a:extLst>
              </p:cNvPr>
              <p:cNvSpPr/>
              <p:nvPr/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E2B633A1-C30D-4403-AC8F-43AC6B9B7EA1}"/>
                  </a:ext>
                </a:extLst>
              </p:cNvPr>
              <p:cNvSpPr/>
              <p:nvPr/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6A8ADFAF-7B99-4AF5-8AD0-6F6396B1E2AC}"/>
                  </a:ext>
                </a:extLst>
              </p:cNvPr>
              <p:cNvSpPr/>
              <p:nvPr/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BF24EED6-9FF6-4D3B-B888-7C128BA748FD}"/>
                  </a:ext>
                </a:extLst>
              </p:cNvPr>
              <p:cNvSpPr/>
              <p:nvPr/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6120BD91-6B39-4427-90EE-7F3AA46700A4}"/>
                  </a:ext>
                </a:extLst>
              </p:cNvPr>
              <p:cNvSpPr/>
              <p:nvPr/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99BA16F9-242B-4140-BC3F-17E348414733}"/>
                  </a:ext>
                </a:extLst>
              </p:cNvPr>
              <p:cNvSpPr/>
              <p:nvPr/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814ACF54-DEC1-429C-85FA-022FE7302222}"/>
                  </a:ext>
                </a:extLst>
              </p:cNvPr>
              <p:cNvSpPr/>
              <p:nvPr/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8E30803D-601A-44AA-8D2C-F89DB4ADF487}"/>
                  </a:ext>
                </a:extLst>
              </p:cNvPr>
              <p:cNvSpPr/>
              <p:nvPr/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4E6EEE87-0C42-4413-8EA5-706C464D32B5}"/>
                  </a:ext>
                </a:extLst>
              </p:cNvPr>
              <p:cNvSpPr/>
              <p:nvPr/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0832DF18-6AAF-4499-8D30-5A79B18EC003}"/>
                  </a:ext>
                </a:extLst>
              </p:cNvPr>
              <p:cNvSpPr/>
              <p:nvPr/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4AD66F08-011B-4A20-B1E5-D3A9A35AA4EB}"/>
                  </a:ext>
                </a:extLst>
              </p:cNvPr>
              <p:cNvSpPr/>
              <p:nvPr/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BBD23BB3-08F2-47BC-B141-4E6ED9492AA2}"/>
                  </a:ext>
                </a:extLst>
              </p:cNvPr>
              <p:cNvSpPr/>
              <p:nvPr/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B3CE711A-2069-42C1-98C4-4508B5943F6A}"/>
                  </a:ext>
                </a:extLst>
              </p:cNvPr>
              <p:cNvSpPr/>
              <p:nvPr/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26B8F21B-C222-4784-8D4C-7D5D24EA1F38}"/>
                  </a:ext>
                </a:extLst>
              </p:cNvPr>
              <p:cNvSpPr/>
              <p:nvPr/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8C4C653-04CF-45EA-92F4-3B76B0AA9719}"/>
                  </a:ext>
                </a:extLst>
              </p:cNvPr>
              <p:cNvSpPr/>
              <p:nvPr/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755FD61D-1008-46FD-86B1-4F633814A453}"/>
                  </a:ext>
                </a:extLst>
              </p:cNvPr>
              <p:cNvSpPr/>
              <p:nvPr/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A3DBC891-2610-4AC1-B1D3-806E504EF435}"/>
                  </a:ext>
                </a:extLst>
              </p:cNvPr>
              <p:cNvSpPr/>
              <p:nvPr/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D9F77CB-AC06-45E2-B791-BA0A7FC6A6C5}"/>
                  </a:ext>
                </a:extLst>
              </p:cNvPr>
              <p:cNvSpPr/>
              <p:nvPr/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9006458F-4478-468F-ADDA-3A1A260F2798}"/>
                  </a:ext>
                </a:extLst>
              </p:cNvPr>
              <p:cNvSpPr/>
              <p:nvPr/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66818E9-6C2E-4220-8542-BD64F8B7EE81}"/>
                  </a:ext>
                </a:extLst>
              </p:cNvPr>
              <p:cNvSpPr/>
              <p:nvPr/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BD7BF3C8-FAD3-44BA-A91A-7FCE6DCE83E9}"/>
                  </a:ext>
                </a:extLst>
              </p:cNvPr>
              <p:cNvSpPr/>
              <p:nvPr/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A675950D-FE3F-4100-8304-02525FC59CA4}"/>
                  </a:ext>
                </a:extLst>
              </p:cNvPr>
              <p:cNvSpPr/>
              <p:nvPr/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67959628-A9E4-4868-B5C4-02A208D9EABC}"/>
                  </a:ext>
                </a:extLst>
              </p:cNvPr>
              <p:cNvSpPr/>
              <p:nvPr/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ADECC7F1-0F45-486A-A990-EB276BB3384F}"/>
                  </a:ext>
                </a:extLst>
              </p:cNvPr>
              <p:cNvSpPr/>
              <p:nvPr/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1245F143-DC77-4399-A4A7-A1F3B3918032}"/>
                  </a:ext>
                </a:extLst>
              </p:cNvPr>
              <p:cNvSpPr/>
              <p:nvPr/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475F08F8-55E9-4206-9AAE-E916FC31406E}"/>
                  </a:ext>
                </a:extLst>
              </p:cNvPr>
              <p:cNvSpPr/>
              <p:nvPr/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B161936D-1B88-4DE0-9773-06D8E71E803C}"/>
                  </a:ext>
                </a:extLst>
              </p:cNvPr>
              <p:cNvSpPr/>
              <p:nvPr/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9EA60CC-AC1F-49D4-94B1-48FD127B43A7}"/>
                  </a:ext>
                </a:extLst>
              </p:cNvPr>
              <p:cNvSpPr/>
              <p:nvPr/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56AE36DF-ED72-4751-A123-9AD7BA0CEEE0}"/>
                  </a:ext>
                </a:extLst>
              </p:cNvPr>
              <p:cNvSpPr/>
              <p:nvPr/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856DA2E5-CBAE-4B4F-A30B-DFC1EE9B592C}"/>
                  </a:ext>
                </a:extLst>
              </p:cNvPr>
              <p:cNvSpPr/>
              <p:nvPr/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5E60101A-81EF-48E2-B67D-EB8847278D98}"/>
                  </a:ext>
                </a:extLst>
              </p:cNvPr>
              <p:cNvSpPr/>
              <p:nvPr/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623BF631-A52C-4AAD-B012-1FD678A1F657}"/>
                  </a:ext>
                </a:extLst>
              </p:cNvPr>
              <p:cNvSpPr/>
              <p:nvPr/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3BA8C092-E3E4-4EA7-A73A-3BB13B493E2D}"/>
                  </a:ext>
                </a:extLst>
              </p:cNvPr>
              <p:cNvSpPr/>
              <p:nvPr/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E4D5F4C5-FFAD-41D1-9E66-8DEA9AE3C68A}"/>
                  </a:ext>
                </a:extLst>
              </p:cNvPr>
              <p:cNvSpPr/>
              <p:nvPr/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1B80E2AD-D598-4076-9A70-3FF60D761AAE}"/>
                  </a:ext>
                </a:extLst>
              </p:cNvPr>
              <p:cNvSpPr/>
              <p:nvPr/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1E139F40-06E7-4E2F-A479-392BC2D27152}"/>
                  </a:ext>
                </a:extLst>
              </p:cNvPr>
              <p:cNvSpPr/>
              <p:nvPr/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57B33B74-723F-44E4-8CF7-F68B6BBEE243}"/>
                  </a:ext>
                </a:extLst>
              </p:cNvPr>
              <p:cNvSpPr/>
              <p:nvPr/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3300C380-880A-440E-AD73-941A859A69BF}"/>
                  </a:ext>
                </a:extLst>
              </p:cNvPr>
              <p:cNvSpPr/>
              <p:nvPr/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8649CE7C-4F6C-4C19-9A37-881B022144B8}"/>
                  </a:ext>
                </a:extLst>
              </p:cNvPr>
              <p:cNvSpPr/>
              <p:nvPr/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88A320C2-A1D9-4FC0-89CA-B951E12B32C0}"/>
                  </a:ext>
                </a:extLst>
              </p:cNvPr>
              <p:cNvSpPr/>
              <p:nvPr/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</p:grpSp>
        <p:grpSp>
          <p:nvGrpSpPr>
            <p:cNvPr id="19" name="圖形 4">
              <a:extLst>
                <a:ext uri="{FF2B5EF4-FFF2-40B4-BE49-F238E27FC236}">
                  <a16:creationId xmlns:a16="http://schemas.microsoft.com/office/drawing/2014/main" id="{723EE676-95B0-40B5-BB3B-183555D2F1A1}"/>
                </a:ext>
              </a:extLst>
            </p:cNvPr>
            <p:cNvGrpSpPr/>
            <p:nvPr/>
          </p:nvGrpSpPr>
          <p:grpSpPr>
            <a:xfrm>
              <a:off x="10154386" y="4452483"/>
              <a:ext cx="1443404" cy="1443418"/>
              <a:chOff x="5734037" y="3067039"/>
              <a:chExt cx="724483" cy="724489"/>
            </a:xfrm>
            <a:grpFill/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3EE9E24-328D-4967-A7D6-9AD696D5C918}"/>
                  </a:ext>
                </a:extLst>
              </p:cNvPr>
              <p:cNvSpPr/>
              <p:nvPr/>
            </p:nvSpPr>
            <p:spPr>
              <a:xfrm>
                <a:off x="5734038" y="3067039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7F066982-3E06-46AC-8C85-3AA30F5EFDB9}"/>
                  </a:ext>
                </a:extLst>
              </p:cNvPr>
              <p:cNvSpPr/>
              <p:nvPr/>
            </p:nvSpPr>
            <p:spPr>
              <a:xfrm>
                <a:off x="5793283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699AAE6-74C2-4138-8B31-465764562509}"/>
                  </a:ext>
                </a:extLst>
              </p:cNvPr>
              <p:cNvSpPr/>
              <p:nvPr/>
            </p:nvSpPr>
            <p:spPr>
              <a:xfrm>
                <a:off x="5852433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FB875D4-122F-435D-8C34-5FA4B0BBE089}"/>
                  </a:ext>
                </a:extLst>
              </p:cNvPr>
              <p:cNvSpPr/>
              <p:nvPr/>
            </p:nvSpPr>
            <p:spPr>
              <a:xfrm>
                <a:off x="591167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1E1023F-42A9-42FC-86FB-4730DD3158D0}"/>
                  </a:ext>
                </a:extLst>
              </p:cNvPr>
              <p:cNvSpPr/>
              <p:nvPr/>
            </p:nvSpPr>
            <p:spPr>
              <a:xfrm>
                <a:off x="5970828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219FA068-A7DA-424C-81C0-CCA59AFF2910}"/>
                  </a:ext>
                </a:extLst>
              </p:cNvPr>
              <p:cNvSpPr/>
              <p:nvPr/>
            </p:nvSpPr>
            <p:spPr>
              <a:xfrm>
                <a:off x="6030074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6050C48-FA99-47E4-9729-B386AD54EA47}"/>
                  </a:ext>
                </a:extLst>
              </p:cNvPr>
              <p:cNvSpPr/>
              <p:nvPr/>
            </p:nvSpPr>
            <p:spPr>
              <a:xfrm>
                <a:off x="608922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327ECE9-CE51-4C29-9AFB-D740BC96774A}"/>
                  </a:ext>
                </a:extLst>
              </p:cNvPr>
              <p:cNvSpPr/>
              <p:nvPr/>
            </p:nvSpPr>
            <p:spPr>
              <a:xfrm>
                <a:off x="5734038" y="3126284"/>
                <a:ext cx="14192" cy="14097"/>
              </a:xfrm>
              <a:custGeom>
                <a:avLst/>
                <a:gdLst>
                  <a:gd name="connsiteX0" fmla="*/ 14192 w 14192"/>
                  <a:gd name="connsiteY0" fmla="*/ 7049 h 14097"/>
                  <a:gd name="connsiteX1" fmla="*/ 7144 w 14192"/>
                  <a:gd name="connsiteY1" fmla="*/ 14097 h 14097"/>
                  <a:gd name="connsiteX2" fmla="*/ 0 w 14192"/>
                  <a:gd name="connsiteY2" fmla="*/ 7049 h 14097"/>
                  <a:gd name="connsiteX3" fmla="*/ 7049 w 14192"/>
                  <a:gd name="connsiteY3" fmla="*/ 0 h 14097"/>
                  <a:gd name="connsiteX4" fmla="*/ 14192 w 14192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314F941-FE16-4684-AD11-40031407E28F}"/>
                  </a:ext>
                </a:extLst>
              </p:cNvPr>
              <p:cNvSpPr/>
              <p:nvPr/>
            </p:nvSpPr>
            <p:spPr>
              <a:xfrm>
                <a:off x="5793283" y="312628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A12ED5B2-85E7-4C0F-911D-84166633F6CF}"/>
                  </a:ext>
                </a:extLst>
              </p:cNvPr>
              <p:cNvSpPr/>
              <p:nvPr/>
            </p:nvSpPr>
            <p:spPr>
              <a:xfrm>
                <a:off x="5852433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16B5A61-8CFF-4FDF-9B21-09C8297A4DAB}"/>
                  </a:ext>
                </a:extLst>
              </p:cNvPr>
              <p:cNvSpPr/>
              <p:nvPr/>
            </p:nvSpPr>
            <p:spPr>
              <a:xfrm>
                <a:off x="591167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CE0A8595-93E1-4499-86A8-9B43B07C11D1}"/>
                  </a:ext>
                </a:extLst>
              </p:cNvPr>
              <p:cNvSpPr/>
              <p:nvPr/>
            </p:nvSpPr>
            <p:spPr>
              <a:xfrm>
                <a:off x="5970828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C380735-19C3-47FA-978D-3E9904679374}"/>
                  </a:ext>
                </a:extLst>
              </p:cNvPr>
              <p:cNvSpPr/>
              <p:nvPr/>
            </p:nvSpPr>
            <p:spPr>
              <a:xfrm>
                <a:off x="6030073" y="312628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8 w 14097"/>
                  <a:gd name="connsiteY1" fmla="*/ 14097 h 14097"/>
                  <a:gd name="connsiteX2" fmla="*/ 0 w 14097"/>
                  <a:gd name="connsiteY2" fmla="*/ 7049 h 14097"/>
                  <a:gd name="connsiteX3" fmla="*/ 7048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CA6B2F2B-1750-4093-AD58-D2AA9CF8266F}"/>
                  </a:ext>
                </a:extLst>
              </p:cNvPr>
              <p:cNvSpPr/>
              <p:nvPr/>
            </p:nvSpPr>
            <p:spPr>
              <a:xfrm>
                <a:off x="6089224" y="312628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AB32A52B-3F30-43A0-88FD-9AB3DD78B034}"/>
                  </a:ext>
                </a:extLst>
              </p:cNvPr>
              <p:cNvSpPr/>
              <p:nvPr/>
            </p:nvSpPr>
            <p:spPr>
              <a:xfrm>
                <a:off x="5734038" y="318543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94B2563-F4BE-4780-ABE8-8359DBB2371F}"/>
                  </a:ext>
                </a:extLst>
              </p:cNvPr>
              <p:cNvSpPr/>
              <p:nvPr/>
            </p:nvSpPr>
            <p:spPr>
              <a:xfrm>
                <a:off x="5793283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372DFDDB-1231-49CA-84CA-E4BE438A3182}"/>
                  </a:ext>
                </a:extLst>
              </p:cNvPr>
              <p:cNvSpPr/>
              <p:nvPr/>
            </p:nvSpPr>
            <p:spPr>
              <a:xfrm>
                <a:off x="5852433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930DEA24-357A-4CE2-A894-9CC59149E6BB}"/>
                  </a:ext>
                </a:extLst>
              </p:cNvPr>
              <p:cNvSpPr/>
              <p:nvPr/>
            </p:nvSpPr>
            <p:spPr>
              <a:xfrm>
                <a:off x="591167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5334C62D-A806-464B-86FF-63BA4B4B7DB0}"/>
                  </a:ext>
                </a:extLst>
              </p:cNvPr>
              <p:cNvSpPr/>
              <p:nvPr/>
            </p:nvSpPr>
            <p:spPr>
              <a:xfrm>
                <a:off x="5970828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DC0AE61D-5513-4496-AF95-4F1FA2D368B3}"/>
                  </a:ext>
                </a:extLst>
              </p:cNvPr>
              <p:cNvSpPr/>
              <p:nvPr/>
            </p:nvSpPr>
            <p:spPr>
              <a:xfrm>
                <a:off x="6030074" y="318543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D604D00-5107-4CA5-8461-DBF2520C1636}"/>
                  </a:ext>
                </a:extLst>
              </p:cNvPr>
              <p:cNvSpPr/>
              <p:nvPr/>
            </p:nvSpPr>
            <p:spPr>
              <a:xfrm>
                <a:off x="6089224" y="318543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ABF1B949-6E40-46C3-BCE9-DA2A24C5D2AF}"/>
                  </a:ext>
                </a:extLst>
              </p:cNvPr>
              <p:cNvSpPr/>
              <p:nvPr/>
            </p:nvSpPr>
            <p:spPr>
              <a:xfrm>
                <a:off x="5734038" y="324467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9C0D9DE4-3D59-4B4F-8054-99080988D424}"/>
                  </a:ext>
                </a:extLst>
              </p:cNvPr>
              <p:cNvSpPr/>
              <p:nvPr/>
            </p:nvSpPr>
            <p:spPr>
              <a:xfrm>
                <a:off x="5793283" y="3244677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DF2EC95B-927F-4B94-B878-CD68D0DC4E24}"/>
                  </a:ext>
                </a:extLst>
              </p:cNvPr>
              <p:cNvSpPr/>
              <p:nvPr/>
            </p:nvSpPr>
            <p:spPr>
              <a:xfrm>
                <a:off x="5852433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001FEFB-AE24-4CF7-8EEF-084BCD466D81}"/>
                  </a:ext>
                </a:extLst>
              </p:cNvPr>
              <p:cNvSpPr/>
              <p:nvPr/>
            </p:nvSpPr>
            <p:spPr>
              <a:xfrm>
                <a:off x="591167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59BD4F3-A5E1-4F7D-A7AB-EF6BED5BE889}"/>
                  </a:ext>
                </a:extLst>
              </p:cNvPr>
              <p:cNvSpPr/>
              <p:nvPr/>
            </p:nvSpPr>
            <p:spPr>
              <a:xfrm>
                <a:off x="5970828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1687F6E-4940-4782-A3A7-5C9C1552BF4B}"/>
                  </a:ext>
                </a:extLst>
              </p:cNvPr>
              <p:cNvSpPr/>
              <p:nvPr/>
            </p:nvSpPr>
            <p:spPr>
              <a:xfrm>
                <a:off x="6030073" y="324467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EC7FFDC-A904-44D2-8F0B-91A5C76CC514}"/>
                  </a:ext>
                </a:extLst>
              </p:cNvPr>
              <p:cNvSpPr/>
              <p:nvPr/>
            </p:nvSpPr>
            <p:spPr>
              <a:xfrm>
                <a:off x="6089224" y="3244677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A15C8BC-5975-40E1-A988-EB34FBCF078A}"/>
                  </a:ext>
                </a:extLst>
              </p:cNvPr>
              <p:cNvSpPr/>
              <p:nvPr/>
            </p:nvSpPr>
            <p:spPr>
              <a:xfrm>
                <a:off x="5734038" y="3303829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371BAC0D-2BF9-4781-A7BB-06AA16D0E6C2}"/>
                  </a:ext>
                </a:extLst>
              </p:cNvPr>
              <p:cNvSpPr/>
              <p:nvPr/>
            </p:nvSpPr>
            <p:spPr>
              <a:xfrm>
                <a:off x="579328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8FD04182-650D-498F-A066-FE4C0FA6DA1E}"/>
                  </a:ext>
                </a:extLst>
              </p:cNvPr>
              <p:cNvSpPr/>
              <p:nvPr/>
            </p:nvSpPr>
            <p:spPr>
              <a:xfrm>
                <a:off x="5852433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6E839DFF-01B4-4B5E-9910-024EC8FE1DA7}"/>
                  </a:ext>
                </a:extLst>
              </p:cNvPr>
              <p:cNvSpPr/>
              <p:nvPr/>
            </p:nvSpPr>
            <p:spPr>
              <a:xfrm>
                <a:off x="591167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C100C3D-5A4C-4D50-AAEC-07A4457548DE}"/>
                  </a:ext>
                </a:extLst>
              </p:cNvPr>
              <p:cNvSpPr/>
              <p:nvPr/>
            </p:nvSpPr>
            <p:spPr>
              <a:xfrm>
                <a:off x="5970828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8647050-08AF-4BD8-87C4-CA230312901B}"/>
                  </a:ext>
                </a:extLst>
              </p:cNvPr>
              <p:cNvSpPr/>
              <p:nvPr/>
            </p:nvSpPr>
            <p:spPr>
              <a:xfrm>
                <a:off x="6030073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9A0F33E0-AADA-44E2-A5AC-31DF5EE3D381}"/>
                  </a:ext>
                </a:extLst>
              </p:cNvPr>
              <p:cNvSpPr/>
              <p:nvPr/>
            </p:nvSpPr>
            <p:spPr>
              <a:xfrm>
                <a:off x="608922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2C8FA1D-A02A-4388-9886-69EBC58C077E}"/>
                  </a:ext>
                </a:extLst>
              </p:cNvPr>
              <p:cNvSpPr/>
              <p:nvPr/>
            </p:nvSpPr>
            <p:spPr>
              <a:xfrm>
                <a:off x="5734038" y="3363074"/>
                <a:ext cx="14192" cy="14097"/>
              </a:xfrm>
              <a:custGeom>
                <a:avLst/>
                <a:gdLst>
                  <a:gd name="connsiteX0" fmla="*/ 14192 w 14192"/>
                  <a:gd name="connsiteY0" fmla="*/ 7048 h 14097"/>
                  <a:gd name="connsiteX1" fmla="*/ 7144 w 14192"/>
                  <a:gd name="connsiteY1" fmla="*/ 14097 h 14097"/>
                  <a:gd name="connsiteX2" fmla="*/ 0 w 14192"/>
                  <a:gd name="connsiteY2" fmla="*/ 7048 h 14097"/>
                  <a:gd name="connsiteX3" fmla="*/ 7049 w 14192"/>
                  <a:gd name="connsiteY3" fmla="*/ 0 h 14097"/>
                  <a:gd name="connsiteX4" fmla="*/ 14192 w 14192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7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9421FD3-355A-4629-BFAD-527ECD82EE07}"/>
                  </a:ext>
                </a:extLst>
              </p:cNvPr>
              <p:cNvSpPr/>
              <p:nvPr/>
            </p:nvSpPr>
            <p:spPr>
              <a:xfrm>
                <a:off x="5793283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AB71DCF-EB57-4B33-9FF7-11CA0CB96573}"/>
                  </a:ext>
                </a:extLst>
              </p:cNvPr>
              <p:cNvSpPr/>
              <p:nvPr/>
            </p:nvSpPr>
            <p:spPr>
              <a:xfrm>
                <a:off x="5852433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CE86AA54-A444-4823-A6DC-491E77E34B4A}"/>
                  </a:ext>
                </a:extLst>
              </p:cNvPr>
              <p:cNvSpPr/>
              <p:nvPr/>
            </p:nvSpPr>
            <p:spPr>
              <a:xfrm>
                <a:off x="591167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750E2DF6-23A6-4192-BD64-7997AABE595B}"/>
                  </a:ext>
                </a:extLst>
              </p:cNvPr>
              <p:cNvSpPr/>
              <p:nvPr/>
            </p:nvSpPr>
            <p:spPr>
              <a:xfrm>
                <a:off x="5970828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DC3D9758-1EA4-43A6-8375-DDED592A9AB6}"/>
                  </a:ext>
                </a:extLst>
              </p:cNvPr>
              <p:cNvSpPr/>
              <p:nvPr/>
            </p:nvSpPr>
            <p:spPr>
              <a:xfrm>
                <a:off x="6030073" y="3363074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8 w 14097"/>
                  <a:gd name="connsiteY1" fmla="*/ 14097 h 14097"/>
                  <a:gd name="connsiteX2" fmla="*/ 0 w 14097"/>
                  <a:gd name="connsiteY2" fmla="*/ 7048 h 14097"/>
                  <a:gd name="connsiteX3" fmla="*/ 7048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DFC1416-C64A-4C0B-8898-ABAABA0FCBC2}"/>
                  </a:ext>
                </a:extLst>
              </p:cNvPr>
              <p:cNvSpPr/>
              <p:nvPr/>
            </p:nvSpPr>
            <p:spPr>
              <a:xfrm>
                <a:off x="608922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2A221D1-7EAA-4907-A58E-8E81E7BA4748}"/>
                  </a:ext>
                </a:extLst>
              </p:cNvPr>
              <p:cNvSpPr/>
              <p:nvPr/>
            </p:nvSpPr>
            <p:spPr>
              <a:xfrm>
                <a:off x="5734038" y="342222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AAC899B4-B060-44A9-9E5E-60A775CE2D41}"/>
                  </a:ext>
                </a:extLst>
              </p:cNvPr>
              <p:cNvSpPr/>
              <p:nvPr/>
            </p:nvSpPr>
            <p:spPr>
              <a:xfrm>
                <a:off x="579328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68A0E9C-6E97-4889-8C4E-1771D6465B4D}"/>
                  </a:ext>
                </a:extLst>
              </p:cNvPr>
              <p:cNvSpPr/>
              <p:nvPr/>
            </p:nvSpPr>
            <p:spPr>
              <a:xfrm>
                <a:off x="5852433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D705A29F-351D-4D7D-AB5F-B6A24011D559}"/>
                  </a:ext>
                </a:extLst>
              </p:cNvPr>
              <p:cNvSpPr/>
              <p:nvPr/>
            </p:nvSpPr>
            <p:spPr>
              <a:xfrm>
                <a:off x="591167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EC0BB292-2828-40AB-A869-CF6D114F0630}"/>
                  </a:ext>
                </a:extLst>
              </p:cNvPr>
              <p:cNvSpPr/>
              <p:nvPr/>
            </p:nvSpPr>
            <p:spPr>
              <a:xfrm>
                <a:off x="5970828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78EEFC2A-B463-4C2F-8D33-BA746EEC561E}"/>
                  </a:ext>
                </a:extLst>
              </p:cNvPr>
              <p:cNvSpPr/>
              <p:nvPr/>
            </p:nvSpPr>
            <p:spPr>
              <a:xfrm>
                <a:off x="6030073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69784EC-901F-43E1-9785-CA274A2E37AE}"/>
                  </a:ext>
                </a:extLst>
              </p:cNvPr>
              <p:cNvSpPr/>
              <p:nvPr/>
            </p:nvSpPr>
            <p:spPr>
              <a:xfrm>
                <a:off x="608922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EA79E5A7-5CA0-40FF-86F1-17C44CDA5EE3}"/>
                  </a:ext>
                </a:extLst>
              </p:cNvPr>
              <p:cNvSpPr/>
              <p:nvPr/>
            </p:nvSpPr>
            <p:spPr>
              <a:xfrm>
                <a:off x="6148469" y="3067039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6953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A733E24-831B-4F88-B794-2CBF062D1F34}"/>
                  </a:ext>
                </a:extLst>
              </p:cNvPr>
              <p:cNvSpPr/>
              <p:nvPr/>
            </p:nvSpPr>
            <p:spPr>
              <a:xfrm>
                <a:off x="620762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6C529298-268D-4F6A-8278-B794C72F612D}"/>
                  </a:ext>
                </a:extLst>
              </p:cNvPr>
              <p:cNvSpPr/>
              <p:nvPr/>
            </p:nvSpPr>
            <p:spPr>
              <a:xfrm>
                <a:off x="6266865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9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9025A9CB-F748-49F6-BD88-DACA23F6D574}"/>
                  </a:ext>
                </a:extLst>
              </p:cNvPr>
              <p:cNvSpPr/>
              <p:nvPr/>
            </p:nvSpPr>
            <p:spPr>
              <a:xfrm>
                <a:off x="6326014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4D26918-0834-40FF-888A-16AB573AB42D}"/>
                  </a:ext>
                </a:extLst>
              </p:cNvPr>
              <p:cNvSpPr/>
              <p:nvPr/>
            </p:nvSpPr>
            <p:spPr>
              <a:xfrm>
                <a:off x="638526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6953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048" y="0"/>
                      <a:pt x="6953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3BA0D0AD-9F3E-4A88-AD9A-027E61780550}"/>
                  </a:ext>
                </a:extLst>
              </p:cNvPr>
              <p:cNvSpPr/>
              <p:nvPr/>
            </p:nvSpPr>
            <p:spPr>
              <a:xfrm>
                <a:off x="6444410" y="3067039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9DCC43-513D-49FC-AF25-83BBD29B7661}"/>
                  </a:ext>
                </a:extLst>
              </p:cNvPr>
              <p:cNvSpPr/>
              <p:nvPr/>
            </p:nvSpPr>
            <p:spPr>
              <a:xfrm>
                <a:off x="6148469" y="3126281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FEAF63A-AFBF-4F67-88D7-ADA3D9E00FC4}"/>
                  </a:ext>
                </a:extLst>
              </p:cNvPr>
              <p:cNvSpPr/>
              <p:nvPr/>
            </p:nvSpPr>
            <p:spPr>
              <a:xfrm>
                <a:off x="620762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448DE51B-423E-482E-903E-5139E42BDD4C}"/>
                  </a:ext>
                </a:extLst>
              </p:cNvPr>
              <p:cNvSpPr/>
              <p:nvPr/>
            </p:nvSpPr>
            <p:spPr>
              <a:xfrm>
                <a:off x="6266865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5449ADB8-318D-4965-814B-D6A13F780F1D}"/>
                  </a:ext>
                </a:extLst>
              </p:cNvPr>
              <p:cNvSpPr/>
              <p:nvPr/>
            </p:nvSpPr>
            <p:spPr>
              <a:xfrm>
                <a:off x="6326014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FD514D12-AA49-408C-BEE1-BBCF4C036159}"/>
                  </a:ext>
                </a:extLst>
              </p:cNvPr>
              <p:cNvSpPr/>
              <p:nvPr/>
            </p:nvSpPr>
            <p:spPr>
              <a:xfrm>
                <a:off x="6385260" y="3126281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05A785BE-E570-4DB4-8F7F-0AC9077116D8}"/>
                  </a:ext>
                </a:extLst>
              </p:cNvPr>
              <p:cNvSpPr/>
              <p:nvPr/>
            </p:nvSpPr>
            <p:spPr>
              <a:xfrm>
                <a:off x="6444410" y="312628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97E79511-3F2F-4B2E-8830-7B7F555DA83E}"/>
                  </a:ext>
                </a:extLst>
              </p:cNvPr>
              <p:cNvSpPr/>
              <p:nvPr/>
            </p:nvSpPr>
            <p:spPr>
              <a:xfrm>
                <a:off x="6148469" y="3185433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B7310B7-0080-4264-91E4-C548107F6D72}"/>
                  </a:ext>
                </a:extLst>
              </p:cNvPr>
              <p:cNvSpPr/>
              <p:nvPr/>
            </p:nvSpPr>
            <p:spPr>
              <a:xfrm>
                <a:off x="620762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45FF82DB-4737-404E-9ACA-B19B6A089EA8}"/>
                  </a:ext>
                </a:extLst>
              </p:cNvPr>
              <p:cNvSpPr/>
              <p:nvPr/>
            </p:nvSpPr>
            <p:spPr>
              <a:xfrm>
                <a:off x="6266865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3A6BFE2-F1B0-4924-9302-9DA895CA44C3}"/>
                  </a:ext>
                </a:extLst>
              </p:cNvPr>
              <p:cNvSpPr/>
              <p:nvPr/>
            </p:nvSpPr>
            <p:spPr>
              <a:xfrm>
                <a:off x="6326014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9CDDEDDC-F6C4-4D85-8B8D-DA09731DAC62}"/>
                  </a:ext>
                </a:extLst>
              </p:cNvPr>
              <p:cNvSpPr/>
              <p:nvPr/>
            </p:nvSpPr>
            <p:spPr>
              <a:xfrm>
                <a:off x="6385260" y="318543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A23F74A-EE1B-414F-A58F-CB49D8A32924}"/>
                  </a:ext>
                </a:extLst>
              </p:cNvPr>
              <p:cNvSpPr/>
              <p:nvPr/>
            </p:nvSpPr>
            <p:spPr>
              <a:xfrm>
                <a:off x="6444410" y="3185432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6AFD036-E68B-45F9-9B76-E4B3A4B50800}"/>
                  </a:ext>
                </a:extLst>
              </p:cNvPr>
              <p:cNvSpPr/>
              <p:nvPr/>
            </p:nvSpPr>
            <p:spPr>
              <a:xfrm>
                <a:off x="6148469" y="3244676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2ACC9D1B-CB8B-4193-B702-DA68B92DE9F9}"/>
                  </a:ext>
                </a:extLst>
              </p:cNvPr>
              <p:cNvSpPr/>
              <p:nvPr/>
            </p:nvSpPr>
            <p:spPr>
              <a:xfrm>
                <a:off x="620762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0FBC88AB-930A-4D32-8DB1-82563BFF0EAE}"/>
                  </a:ext>
                </a:extLst>
              </p:cNvPr>
              <p:cNvSpPr/>
              <p:nvPr/>
            </p:nvSpPr>
            <p:spPr>
              <a:xfrm>
                <a:off x="6266865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4274EB1-FC6D-4C4D-965D-DEBA45892216}"/>
                  </a:ext>
                </a:extLst>
              </p:cNvPr>
              <p:cNvSpPr/>
              <p:nvPr/>
            </p:nvSpPr>
            <p:spPr>
              <a:xfrm>
                <a:off x="6326014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FE4E35D8-7704-40DC-A190-5B4E8BE44974}"/>
                  </a:ext>
                </a:extLst>
              </p:cNvPr>
              <p:cNvSpPr/>
              <p:nvPr/>
            </p:nvSpPr>
            <p:spPr>
              <a:xfrm>
                <a:off x="6385260" y="3244676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DB1E803-1D4D-4912-BA76-9EF947E19AF0}"/>
                  </a:ext>
                </a:extLst>
              </p:cNvPr>
              <p:cNvSpPr/>
              <p:nvPr/>
            </p:nvSpPr>
            <p:spPr>
              <a:xfrm>
                <a:off x="6444410" y="324467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7E241842-A248-438B-B3B4-37A05240BCBE}"/>
                  </a:ext>
                </a:extLst>
              </p:cNvPr>
              <p:cNvSpPr/>
              <p:nvPr/>
            </p:nvSpPr>
            <p:spPr>
              <a:xfrm>
                <a:off x="6148469" y="3303829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C6E092F6-1BFE-4656-9029-9A2EEE8F79FD}"/>
                  </a:ext>
                </a:extLst>
              </p:cNvPr>
              <p:cNvSpPr/>
              <p:nvPr/>
            </p:nvSpPr>
            <p:spPr>
              <a:xfrm>
                <a:off x="620762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4A890A0-353B-4CBB-8FD1-059BE94011AD}"/>
                  </a:ext>
                </a:extLst>
              </p:cNvPr>
              <p:cNvSpPr/>
              <p:nvPr/>
            </p:nvSpPr>
            <p:spPr>
              <a:xfrm>
                <a:off x="6266865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6EFA174A-A4E5-4264-BD07-007305986AAF}"/>
                  </a:ext>
                </a:extLst>
              </p:cNvPr>
              <p:cNvSpPr/>
              <p:nvPr/>
            </p:nvSpPr>
            <p:spPr>
              <a:xfrm>
                <a:off x="6326014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3FBAD25F-2FFC-4CEC-9B8A-5ED34707E666}"/>
                  </a:ext>
                </a:extLst>
              </p:cNvPr>
              <p:cNvSpPr/>
              <p:nvPr/>
            </p:nvSpPr>
            <p:spPr>
              <a:xfrm>
                <a:off x="638526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42EF4A1-21C1-45D4-B700-6EA4BF21BE00}"/>
                  </a:ext>
                </a:extLst>
              </p:cNvPr>
              <p:cNvSpPr/>
              <p:nvPr/>
            </p:nvSpPr>
            <p:spPr>
              <a:xfrm>
                <a:off x="6444410" y="3303829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B2CCF840-70EA-4C9C-848E-B27B79A75DB1}"/>
                  </a:ext>
                </a:extLst>
              </p:cNvPr>
              <p:cNvSpPr/>
              <p:nvPr/>
            </p:nvSpPr>
            <p:spPr>
              <a:xfrm>
                <a:off x="6148469" y="3363072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311D1C-5934-4C97-809E-E996B3845BA4}"/>
                  </a:ext>
                </a:extLst>
              </p:cNvPr>
              <p:cNvSpPr/>
              <p:nvPr/>
            </p:nvSpPr>
            <p:spPr>
              <a:xfrm>
                <a:off x="620762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13F883A-929B-46F7-A9A8-547ACE9C0471}"/>
                  </a:ext>
                </a:extLst>
              </p:cNvPr>
              <p:cNvSpPr/>
              <p:nvPr/>
            </p:nvSpPr>
            <p:spPr>
              <a:xfrm>
                <a:off x="6266865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16D72D9D-260C-42C4-B864-6AFFB236A12B}"/>
                  </a:ext>
                </a:extLst>
              </p:cNvPr>
              <p:cNvSpPr/>
              <p:nvPr/>
            </p:nvSpPr>
            <p:spPr>
              <a:xfrm>
                <a:off x="6326014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57F62680-33C3-4510-A3B0-40F179FCEF84}"/>
                  </a:ext>
                </a:extLst>
              </p:cNvPr>
              <p:cNvSpPr/>
              <p:nvPr/>
            </p:nvSpPr>
            <p:spPr>
              <a:xfrm>
                <a:off x="6385260" y="3363072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8C3F6DBC-3B3A-429F-A49A-485EF9960069}"/>
                  </a:ext>
                </a:extLst>
              </p:cNvPr>
              <p:cNvSpPr/>
              <p:nvPr/>
            </p:nvSpPr>
            <p:spPr>
              <a:xfrm>
                <a:off x="6444410" y="3363074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9CFDDBA-E518-4324-B18A-EF6E4B50B845}"/>
                  </a:ext>
                </a:extLst>
              </p:cNvPr>
              <p:cNvSpPr/>
              <p:nvPr/>
            </p:nvSpPr>
            <p:spPr>
              <a:xfrm>
                <a:off x="6148469" y="342222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C8579CBC-E6AF-4829-AA1D-7B277821341A}"/>
                  </a:ext>
                </a:extLst>
              </p:cNvPr>
              <p:cNvSpPr/>
              <p:nvPr/>
            </p:nvSpPr>
            <p:spPr>
              <a:xfrm>
                <a:off x="620762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F4F87C77-9949-468A-9B86-3D4A3CB1D080}"/>
                  </a:ext>
                </a:extLst>
              </p:cNvPr>
              <p:cNvSpPr/>
              <p:nvPr/>
            </p:nvSpPr>
            <p:spPr>
              <a:xfrm>
                <a:off x="6266865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0DAD71F-08D6-41FB-93B2-448EB15BCB30}"/>
                  </a:ext>
                </a:extLst>
              </p:cNvPr>
              <p:cNvSpPr/>
              <p:nvPr/>
            </p:nvSpPr>
            <p:spPr>
              <a:xfrm>
                <a:off x="6326014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FE5B582-FC98-4E72-9AFF-067166B79359}"/>
                  </a:ext>
                </a:extLst>
              </p:cNvPr>
              <p:cNvSpPr/>
              <p:nvPr/>
            </p:nvSpPr>
            <p:spPr>
              <a:xfrm>
                <a:off x="6385260" y="342222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A87FE08-67A7-40C4-BA28-5C87D875EB1A}"/>
                  </a:ext>
                </a:extLst>
              </p:cNvPr>
              <p:cNvSpPr/>
              <p:nvPr/>
            </p:nvSpPr>
            <p:spPr>
              <a:xfrm>
                <a:off x="6444410" y="34222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601F8489-E1AB-4730-8A77-EFF164E47BCC}"/>
                  </a:ext>
                </a:extLst>
              </p:cNvPr>
              <p:cNvSpPr/>
              <p:nvPr/>
            </p:nvSpPr>
            <p:spPr>
              <a:xfrm>
                <a:off x="5734038" y="3481374"/>
                <a:ext cx="14192" cy="14096"/>
              </a:xfrm>
              <a:custGeom>
                <a:avLst/>
                <a:gdLst>
                  <a:gd name="connsiteX0" fmla="*/ 14192 w 14192"/>
                  <a:gd name="connsiteY0" fmla="*/ 7049 h 14096"/>
                  <a:gd name="connsiteX1" fmla="*/ 7144 w 14192"/>
                  <a:gd name="connsiteY1" fmla="*/ 14097 h 14096"/>
                  <a:gd name="connsiteX2" fmla="*/ 0 w 14192"/>
                  <a:gd name="connsiteY2" fmla="*/ 7049 h 14096"/>
                  <a:gd name="connsiteX3" fmla="*/ 7049 w 14192"/>
                  <a:gd name="connsiteY3" fmla="*/ 0 h 14096"/>
                  <a:gd name="connsiteX4" fmla="*/ 14192 w 14192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9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1049"/>
                      <a:pt x="0" y="7049"/>
                    </a:cubicBezTo>
                    <a:cubicBezTo>
                      <a:pt x="0" y="3048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3E2442A-D936-4EBA-A666-6E82DB2DA28A}"/>
                  </a:ext>
                </a:extLst>
              </p:cNvPr>
              <p:cNvSpPr/>
              <p:nvPr/>
            </p:nvSpPr>
            <p:spPr>
              <a:xfrm>
                <a:off x="5793283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E891E37-78A2-43D1-99C0-5F53AC4AD9D4}"/>
                  </a:ext>
                </a:extLst>
              </p:cNvPr>
              <p:cNvSpPr/>
              <p:nvPr/>
            </p:nvSpPr>
            <p:spPr>
              <a:xfrm>
                <a:off x="5852433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F5FE9C1-0A9F-4E0A-8F9E-3EF3223F9E09}"/>
                  </a:ext>
                </a:extLst>
              </p:cNvPr>
              <p:cNvSpPr/>
              <p:nvPr/>
            </p:nvSpPr>
            <p:spPr>
              <a:xfrm>
                <a:off x="591167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57C2FED7-F344-47E5-BB1E-E7CB26B335F8}"/>
                  </a:ext>
                </a:extLst>
              </p:cNvPr>
              <p:cNvSpPr/>
              <p:nvPr/>
            </p:nvSpPr>
            <p:spPr>
              <a:xfrm>
                <a:off x="597082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C95DD38F-B4B9-40A1-B7BD-EDF00AFD64F9}"/>
                  </a:ext>
                </a:extLst>
              </p:cNvPr>
              <p:cNvSpPr/>
              <p:nvPr/>
            </p:nvSpPr>
            <p:spPr>
              <a:xfrm>
                <a:off x="6030074" y="3481374"/>
                <a:ext cx="14097" cy="14097"/>
              </a:xfrm>
              <a:custGeom>
                <a:avLst/>
                <a:gdLst>
                  <a:gd name="connsiteX0" fmla="*/ 14097 w 14097"/>
                  <a:gd name="connsiteY0" fmla="*/ 7049 h 14097"/>
                  <a:gd name="connsiteX1" fmla="*/ 7049 w 14097"/>
                  <a:gd name="connsiteY1" fmla="*/ 14097 h 14097"/>
                  <a:gd name="connsiteX2" fmla="*/ 0 w 14097"/>
                  <a:gd name="connsiteY2" fmla="*/ 7049 h 14097"/>
                  <a:gd name="connsiteX3" fmla="*/ 7049 w 14097"/>
                  <a:gd name="connsiteY3" fmla="*/ 0 h 14097"/>
                  <a:gd name="connsiteX4" fmla="*/ 14097 w 14097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334E03-6B96-4D5A-8314-2AAB15396089}"/>
                  </a:ext>
                </a:extLst>
              </p:cNvPr>
              <p:cNvSpPr/>
              <p:nvPr/>
            </p:nvSpPr>
            <p:spPr>
              <a:xfrm>
                <a:off x="6089224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9EFDAF0-6330-4D40-B4E4-57C5891A998C}"/>
                  </a:ext>
                </a:extLst>
              </p:cNvPr>
              <p:cNvSpPr/>
              <p:nvPr/>
            </p:nvSpPr>
            <p:spPr>
              <a:xfrm>
                <a:off x="5734038" y="354062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EDDC210-93CC-4464-BDA2-3CC18C0C693B}"/>
                  </a:ext>
                </a:extLst>
              </p:cNvPr>
              <p:cNvSpPr/>
              <p:nvPr/>
            </p:nvSpPr>
            <p:spPr>
              <a:xfrm>
                <a:off x="5793283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9E521203-1A0B-470B-B729-1B8B0AFF5A39}"/>
                  </a:ext>
                </a:extLst>
              </p:cNvPr>
              <p:cNvSpPr/>
              <p:nvPr/>
            </p:nvSpPr>
            <p:spPr>
              <a:xfrm>
                <a:off x="5852433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91C18AB-4BE0-4C09-ABC6-05334DF7826F}"/>
                  </a:ext>
                </a:extLst>
              </p:cNvPr>
              <p:cNvSpPr/>
              <p:nvPr/>
            </p:nvSpPr>
            <p:spPr>
              <a:xfrm>
                <a:off x="591167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4EA1AE17-D725-411E-AFAC-60B5A959DF4E}"/>
                  </a:ext>
                </a:extLst>
              </p:cNvPr>
              <p:cNvSpPr/>
              <p:nvPr/>
            </p:nvSpPr>
            <p:spPr>
              <a:xfrm>
                <a:off x="5970828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6D6D2AB0-DEA8-4510-96C2-B8547E8A7DD6}"/>
                  </a:ext>
                </a:extLst>
              </p:cNvPr>
              <p:cNvSpPr/>
              <p:nvPr/>
            </p:nvSpPr>
            <p:spPr>
              <a:xfrm>
                <a:off x="6030074" y="3540620"/>
                <a:ext cx="14097" cy="14097"/>
              </a:xfrm>
              <a:custGeom>
                <a:avLst/>
                <a:gdLst>
                  <a:gd name="connsiteX0" fmla="*/ 14097 w 14097"/>
                  <a:gd name="connsiteY0" fmla="*/ 7048 h 14097"/>
                  <a:gd name="connsiteX1" fmla="*/ 7049 w 14097"/>
                  <a:gd name="connsiteY1" fmla="*/ 14097 h 14097"/>
                  <a:gd name="connsiteX2" fmla="*/ 0 w 14097"/>
                  <a:gd name="connsiteY2" fmla="*/ 7048 h 14097"/>
                  <a:gd name="connsiteX3" fmla="*/ 7049 w 14097"/>
                  <a:gd name="connsiteY3" fmla="*/ 0 h 14097"/>
                  <a:gd name="connsiteX4" fmla="*/ 14097 w 14097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5D2C70B9-3A29-4A3F-B9E2-02A556FB509F}"/>
                  </a:ext>
                </a:extLst>
              </p:cNvPr>
              <p:cNvSpPr/>
              <p:nvPr/>
            </p:nvSpPr>
            <p:spPr>
              <a:xfrm>
                <a:off x="6089224" y="354062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B7B5EA85-B9B6-47B1-9156-980D6B0EE597}"/>
                  </a:ext>
                </a:extLst>
              </p:cNvPr>
              <p:cNvSpPr/>
              <p:nvPr/>
            </p:nvSpPr>
            <p:spPr>
              <a:xfrm>
                <a:off x="5734038" y="359977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C8DB9BF-A31E-45AC-8271-73868A63504C}"/>
                  </a:ext>
                </a:extLst>
              </p:cNvPr>
              <p:cNvSpPr/>
              <p:nvPr/>
            </p:nvSpPr>
            <p:spPr>
              <a:xfrm>
                <a:off x="579328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3F5BC346-9C8F-4FC2-884E-BC40B09E9461}"/>
                  </a:ext>
                </a:extLst>
              </p:cNvPr>
              <p:cNvSpPr/>
              <p:nvPr/>
            </p:nvSpPr>
            <p:spPr>
              <a:xfrm>
                <a:off x="5852433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4E18F1FE-B933-45C8-9F4F-53DCCC1FA2CA}"/>
                  </a:ext>
                </a:extLst>
              </p:cNvPr>
              <p:cNvSpPr/>
              <p:nvPr/>
            </p:nvSpPr>
            <p:spPr>
              <a:xfrm>
                <a:off x="591167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8CF9F0AF-3E92-4593-88F2-0A9691F8FEA5}"/>
                  </a:ext>
                </a:extLst>
              </p:cNvPr>
              <p:cNvSpPr/>
              <p:nvPr/>
            </p:nvSpPr>
            <p:spPr>
              <a:xfrm>
                <a:off x="5970828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5F8E407F-7C3D-4C6D-A845-CE6C18A4E19E}"/>
                  </a:ext>
                </a:extLst>
              </p:cNvPr>
              <p:cNvSpPr/>
              <p:nvPr/>
            </p:nvSpPr>
            <p:spPr>
              <a:xfrm>
                <a:off x="6030073" y="359977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65B86F18-3F82-406B-A6B8-73508323F5B1}"/>
                  </a:ext>
                </a:extLst>
              </p:cNvPr>
              <p:cNvSpPr/>
              <p:nvPr/>
            </p:nvSpPr>
            <p:spPr>
              <a:xfrm>
                <a:off x="6089224" y="359977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282DBE01-A20A-44FA-B824-6B6AE5B47541}"/>
                  </a:ext>
                </a:extLst>
              </p:cNvPr>
              <p:cNvSpPr/>
              <p:nvPr/>
            </p:nvSpPr>
            <p:spPr>
              <a:xfrm>
                <a:off x="5734037" y="3659014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25BA03A-821A-451C-974A-5BC54F600152}"/>
                  </a:ext>
                </a:extLst>
              </p:cNvPr>
              <p:cNvSpPr/>
              <p:nvPr/>
            </p:nvSpPr>
            <p:spPr>
              <a:xfrm>
                <a:off x="5793282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4A1A8AE-42A8-458F-9647-2B1E0080C328}"/>
                  </a:ext>
                </a:extLst>
              </p:cNvPr>
              <p:cNvSpPr/>
              <p:nvPr/>
            </p:nvSpPr>
            <p:spPr>
              <a:xfrm>
                <a:off x="5852432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061C57A-74C4-42DF-837D-4BD2480F5637}"/>
                  </a:ext>
                </a:extLst>
              </p:cNvPr>
              <p:cNvSpPr/>
              <p:nvPr/>
            </p:nvSpPr>
            <p:spPr>
              <a:xfrm>
                <a:off x="591167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2E72CD8D-308B-4DA6-A9E9-29C5289A64AF}"/>
                  </a:ext>
                </a:extLst>
              </p:cNvPr>
              <p:cNvSpPr/>
              <p:nvPr/>
            </p:nvSpPr>
            <p:spPr>
              <a:xfrm>
                <a:off x="5970828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67DA1353-3400-4417-AE74-101830D91305}"/>
                  </a:ext>
                </a:extLst>
              </p:cNvPr>
              <p:cNvSpPr/>
              <p:nvPr/>
            </p:nvSpPr>
            <p:spPr>
              <a:xfrm>
                <a:off x="6030073" y="3659014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780402F0-99E7-4BC1-8B33-8C28B061254B}"/>
                  </a:ext>
                </a:extLst>
              </p:cNvPr>
              <p:cNvSpPr/>
              <p:nvPr/>
            </p:nvSpPr>
            <p:spPr>
              <a:xfrm>
                <a:off x="6089224" y="365901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D8F0B222-EDEC-4F73-BFBF-EEF77FCEFE6D}"/>
                  </a:ext>
                </a:extLst>
              </p:cNvPr>
              <p:cNvSpPr/>
              <p:nvPr/>
            </p:nvSpPr>
            <p:spPr>
              <a:xfrm>
                <a:off x="5734039" y="3718165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99DFF4C5-2EF0-4C23-99F5-6FBA3C2FDECA}"/>
                  </a:ext>
                </a:extLst>
              </p:cNvPr>
              <p:cNvSpPr/>
              <p:nvPr/>
            </p:nvSpPr>
            <p:spPr>
              <a:xfrm>
                <a:off x="579328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2099B1E-BE83-48FA-A883-6B86E3781583}"/>
                  </a:ext>
                </a:extLst>
              </p:cNvPr>
              <p:cNvSpPr/>
              <p:nvPr/>
            </p:nvSpPr>
            <p:spPr>
              <a:xfrm>
                <a:off x="5852434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0642570B-F261-403D-8AE5-755725C5C683}"/>
                  </a:ext>
                </a:extLst>
              </p:cNvPr>
              <p:cNvSpPr/>
              <p:nvPr/>
            </p:nvSpPr>
            <p:spPr>
              <a:xfrm>
                <a:off x="591167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289D3E0-1FCD-421F-B82C-57D48531197C}"/>
                  </a:ext>
                </a:extLst>
              </p:cNvPr>
              <p:cNvSpPr/>
              <p:nvPr/>
            </p:nvSpPr>
            <p:spPr>
              <a:xfrm>
                <a:off x="5970829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B0CDB835-A9B8-4DD1-8E4A-94CB352EBA4C}"/>
                  </a:ext>
                </a:extLst>
              </p:cNvPr>
              <p:cNvSpPr/>
              <p:nvPr/>
            </p:nvSpPr>
            <p:spPr>
              <a:xfrm>
                <a:off x="6030074" y="3718165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8 w 14097"/>
                  <a:gd name="connsiteY1" fmla="*/ 14097 h 14096"/>
                  <a:gd name="connsiteX2" fmla="*/ 0 w 14097"/>
                  <a:gd name="connsiteY2" fmla="*/ 7048 h 14096"/>
                  <a:gd name="connsiteX3" fmla="*/ 7048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A959ACD8-7B03-425E-A568-DD933FE53D29}"/>
                  </a:ext>
                </a:extLst>
              </p:cNvPr>
              <p:cNvSpPr/>
              <p:nvPr/>
            </p:nvSpPr>
            <p:spPr>
              <a:xfrm>
                <a:off x="6089225" y="3718165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C1417EAD-6931-45DD-A71C-649A3A1E1742}"/>
                  </a:ext>
                </a:extLst>
              </p:cNvPr>
              <p:cNvSpPr/>
              <p:nvPr/>
            </p:nvSpPr>
            <p:spPr>
              <a:xfrm>
                <a:off x="5734040" y="3777410"/>
                <a:ext cx="14192" cy="14096"/>
              </a:xfrm>
              <a:custGeom>
                <a:avLst/>
                <a:gdLst>
                  <a:gd name="connsiteX0" fmla="*/ 14192 w 14192"/>
                  <a:gd name="connsiteY0" fmla="*/ 7048 h 14096"/>
                  <a:gd name="connsiteX1" fmla="*/ 7144 w 14192"/>
                  <a:gd name="connsiteY1" fmla="*/ 14097 h 14096"/>
                  <a:gd name="connsiteX2" fmla="*/ 0 w 14192"/>
                  <a:gd name="connsiteY2" fmla="*/ 7048 h 14096"/>
                  <a:gd name="connsiteX3" fmla="*/ 7049 w 14192"/>
                  <a:gd name="connsiteY3" fmla="*/ 0 h 14096"/>
                  <a:gd name="connsiteX4" fmla="*/ 14192 w 14192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192" h="14096">
                    <a:moveTo>
                      <a:pt x="14192" y="7048"/>
                    </a:moveTo>
                    <a:cubicBezTo>
                      <a:pt x="14192" y="10954"/>
                      <a:pt x="11049" y="14097"/>
                      <a:pt x="7144" y="14097"/>
                    </a:cubicBezTo>
                    <a:cubicBezTo>
                      <a:pt x="3239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192" y="3143"/>
                      <a:pt x="14192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3F8F5897-91C8-4949-B3E2-08E8C4D10561}"/>
                  </a:ext>
                </a:extLst>
              </p:cNvPr>
              <p:cNvSpPr/>
              <p:nvPr/>
            </p:nvSpPr>
            <p:spPr>
              <a:xfrm>
                <a:off x="5793285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818AF2B2-848E-432A-853D-4171DB436AB9}"/>
                  </a:ext>
                </a:extLst>
              </p:cNvPr>
              <p:cNvSpPr/>
              <p:nvPr/>
            </p:nvSpPr>
            <p:spPr>
              <a:xfrm>
                <a:off x="5852436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A95D8E15-C401-4021-A442-B2B29505E22D}"/>
                  </a:ext>
                </a:extLst>
              </p:cNvPr>
              <p:cNvSpPr/>
              <p:nvPr/>
            </p:nvSpPr>
            <p:spPr>
              <a:xfrm>
                <a:off x="5911683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1B6E7C4-CA47-4FE7-84A9-629E655725F3}"/>
                  </a:ext>
                </a:extLst>
              </p:cNvPr>
              <p:cNvSpPr/>
              <p:nvPr/>
            </p:nvSpPr>
            <p:spPr>
              <a:xfrm>
                <a:off x="5970835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AD49B82B-2837-42BA-9DE4-DF33E912C8C5}"/>
                  </a:ext>
                </a:extLst>
              </p:cNvPr>
              <p:cNvSpPr/>
              <p:nvPr/>
            </p:nvSpPr>
            <p:spPr>
              <a:xfrm>
                <a:off x="6030082" y="3777410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9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9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173AEBBC-7300-434A-90D2-797E21B1434C}"/>
                  </a:ext>
                </a:extLst>
              </p:cNvPr>
              <p:cNvSpPr/>
              <p:nvPr/>
            </p:nvSpPr>
            <p:spPr>
              <a:xfrm>
                <a:off x="6089231" y="3777408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79F400B-1FBB-4723-AE19-B242DD4F5F4D}"/>
                  </a:ext>
                </a:extLst>
              </p:cNvPr>
              <p:cNvSpPr/>
              <p:nvPr/>
            </p:nvSpPr>
            <p:spPr>
              <a:xfrm>
                <a:off x="6148476" y="3481374"/>
                <a:ext cx="14097" cy="14096"/>
              </a:xfrm>
              <a:custGeom>
                <a:avLst/>
                <a:gdLst>
                  <a:gd name="connsiteX0" fmla="*/ 14097 w 14097"/>
                  <a:gd name="connsiteY0" fmla="*/ 7049 h 14096"/>
                  <a:gd name="connsiteX1" fmla="*/ 7049 w 14097"/>
                  <a:gd name="connsiteY1" fmla="*/ 14097 h 14096"/>
                  <a:gd name="connsiteX2" fmla="*/ 0 w 14097"/>
                  <a:gd name="connsiteY2" fmla="*/ 7049 h 14096"/>
                  <a:gd name="connsiteX3" fmla="*/ 7049 w 14097"/>
                  <a:gd name="connsiteY3" fmla="*/ 0 h 14096"/>
                  <a:gd name="connsiteX4" fmla="*/ 14097 w 14097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F3220893-28AF-4796-89C4-497A3E0F7375}"/>
                  </a:ext>
                </a:extLst>
              </p:cNvPr>
              <p:cNvSpPr/>
              <p:nvPr/>
            </p:nvSpPr>
            <p:spPr>
              <a:xfrm>
                <a:off x="6207627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E37B6154-8BF3-4B1F-8CE6-4E1F92E2A756}"/>
                  </a:ext>
                </a:extLst>
              </p:cNvPr>
              <p:cNvSpPr/>
              <p:nvPr/>
            </p:nvSpPr>
            <p:spPr>
              <a:xfrm>
                <a:off x="626687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9 w 14096"/>
                  <a:gd name="connsiteY1" fmla="*/ 14097 h 14096"/>
                  <a:gd name="connsiteX2" fmla="*/ 0 w 14096"/>
                  <a:gd name="connsiteY2" fmla="*/ 7049 h 14096"/>
                  <a:gd name="connsiteX3" fmla="*/ 7049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AF054118-31C5-405F-98FD-C52552668115}"/>
                  </a:ext>
                </a:extLst>
              </p:cNvPr>
              <p:cNvSpPr/>
              <p:nvPr/>
            </p:nvSpPr>
            <p:spPr>
              <a:xfrm>
                <a:off x="6326022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BC580ECA-94B5-4EEE-8B3E-D13068010A85}"/>
                  </a:ext>
                </a:extLst>
              </p:cNvPr>
              <p:cNvSpPr/>
              <p:nvPr/>
            </p:nvSpPr>
            <p:spPr>
              <a:xfrm>
                <a:off x="6385268" y="3481374"/>
                <a:ext cx="14096" cy="14096"/>
              </a:xfrm>
              <a:custGeom>
                <a:avLst/>
                <a:gdLst>
                  <a:gd name="connsiteX0" fmla="*/ 14097 w 14096"/>
                  <a:gd name="connsiteY0" fmla="*/ 7049 h 14096"/>
                  <a:gd name="connsiteX1" fmla="*/ 7048 w 14096"/>
                  <a:gd name="connsiteY1" fmla="*/ 14097 h 14096"/>
                  <a:gd name="connsiteX2" fmla="*/ 0 w 14096"/>
                  <a:gd name="connsiteY2" fmla="*/ 7049 h 14096"/>
                  <a:gd name="connsiteX3" fmla="*/ 7048 w 14096"/>
                  <a:gd name="connsiteY3" fmla="*/ 0 h 14096"/>
                  <a:gd name="connsiteX4" fmla="*/ 14097 w 14096"/>
                  <a:gd name="connsiteY4" fmla="*/ 7049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9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9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5EC5FD6-0D19-498D-BDFC-1C65B1405374}"/>
                  </a:ext>
                </a:extLst>
              </p:cNvPr>
              <p:cNvSpPr/>
              <p:nvPr/>
            </p:nvSpPr>
            <p:spPr>
              <a:xfrm>
                <a:off x="6444417" y="3481373"/>
                <a:ext cx="14096" cy="14097"/>
              </a:xfrm>
              <a:custGeom>
                <a:avLst/>
                <a:gdLst>
                  <a:gd name="connsiteX0" fmla="*/ 14097 w 14096"/>
                  <a:gd name="connsiteY0" fmla="*/ 7049 h 14097"/>
                  <a:gd name="connsiteX1" fmla="*/ 7048 w 14096"/>
                  <a:gd name="connsiteY1" fmla="*/ 14097 h 14097"/>
                  <a:gd name="connsiteX2" fmla="*/ 0 w 14096"/>
                  <a:gd name="connsiteY2" fmla="*/ 7049 h 14097"/>
                  <a:gd name="connsiteX3" fmla="*/ 7048 w 14096"/>
                  <a:gd name="connsiteY3" fmla="*/ 0 h 14097"/>
                  <a:gd name="connsiteX4" fmla="*/ 14097 w 14096"/>
                  <a:gd name="connsiteY4" fmla="*/ 7049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9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9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F47A1FC-F8D5-4DF4-B1D1-0B0F9CD2BD6C}"/>
                  </a:ext>
                </a:extLst>
              </p:cNvPr>
              <p:cNvSpPr/>
              <p:nvPr/>
            </p:nvSpPr>
            <p:spPr>
              <a:xfrm>
                <a:off x="6148476" y="3540622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03D5622-B726-487F-B57C-23162F37592D}"/>
                  </a:ext>
                </a:extLst>
              </p:cNvPr>
              <p:cNvSpPr/>
              <p:nvPr/>
            </p:nvSpPr>
            <p:spPr>
              <a:xfrm>
                <a:off x="6207627" y="3540623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25E5A90C-2EF7-4B6F-A358-5BB4E600DD66}"/>
                  </a:ext>
                </a:extLst>
              </p:cNvPr>
              <p:cNvSpPr/>
              <p:nvPr/>
            </p:nvSpPr>
            <p:spPr>
              <a:xfrm>
                <a:off x="6266872" y="35406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302D610A-8A29-4084-9D8E-4D2CC0453FA3}"/>
                  </a:ext>
                </a:extLst>
              </p:cNvPr>
              <p:cNvSpPr/>
              <p:nvPr/>
            </p:nvSpPr>
            <p:spPr>
              <a:xfrm>
                <a:off x="6326022" y="354062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4512BE54-08BA-409A-9F16-0B3A63534F25}"/>
                  </a:ext>
                </a:extLst>
              </p:cNvPr>
              <p:cNvSpPr/>
              <p:nvPr/>
            </p:nvSpPr>
            <p:spPr>
              <a:xfrm>
                <a:off x="6385268" y="354063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1517A1B-623C-4FB6-A8DE-C70DE126139A}"/>
                  </a:ext>
                </a:extLst>
              </p:cNvPr>
              <p:cNvSpPr/>
              <p:nvPr/>
            </p:nvSpPr>
            <p:spPr>
              <a:xfrm>
                <a:off x="6444417" y="3540631"/>
                <a:ext cx="14096" cy="14097"/>
              </a:xfrm>
              <a:custGeom>
                <a:avLst/>
                <a:gdLst>
                  <a:gd name="connsiteX0" fmla="*/ 14097 w 14096"/>
                  <a:gd name="connsiteY0" fmla="*/ 7048 h 14097"/>
                  <a:gd name="connsiteX1" fmla="*/ 7048 w 14096"/>
                  <a:gd name="connsiteY1" fmla="*/ 14097 h 14097"/>
                  <a:gd name="connsiteX2" fmla="*/ 0 w 14096"/>
                  <a:gd name="connsiteY2" fmla="*/ 7048 h 14097"/>
                  <a:gd name="connsiteX3" fmla="*/ 7048 w 14096"/>
                  <a:gd name="connsiteY3" fmla="*/ 0 h 14097"/>
                  <a:gd name="connsiteX4" fmla="*/ 14097 w 14096"/>
                  <a:gd name="connsiteY4" fmla="*/ 7048 h 14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7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8F788AA1-211E-4C56-B36D-9863A62BC9E9}"/>
                  </a:ext>
                </a:extLst>
              </p:cNvPr>
              <p:cNvSpPr/>
              <p:nvPr/>
            </p:nvSpPr>
            <p:spPr>
              <a:xfrm>
                <a:off x="6148476" y="3599781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12D240-C258-4FE9-A423-E46A6773F17B}"/>
                  </a:ext>
                </a:extLst>
              </p:cNvPr>
              <p:cNvSpPr/>
              <p:nvPr/>
            </p:nvSpPr>
            <p:spPr>
              <a:xfrm>
                <a:off x="6207627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1A0AAA9A-6C12-4257-AC9C-FBFA0F0EEE0F}"/>
                  </a:ext>
                </a:extLst>
              </p:cNvPr>
              <p:cNvSpPr/>
              <p:nvPr/>
            </p:nvSpPr>
            <p:spPr>
              <a:xfrm>
                <a:off x="626687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1819836-2D65-4DA6-B1B2-20437FAD689A}"/>
                  </a:ext>
                </a:extLst>
              </p:cNvPr>
              <p:cNvSpPr/>
              <p:nvPr/>
            </p:nvSpPr>
            <p:spPr>
              <a:xfrm>
                <a:off x="6326022" y="3599781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89C4CF7-D75F-44C1-BC4D-DE7AA1E0D642}"/>
                  </a:ext>
                </a:extLst>
              </p:cNvPr>
              <p:cNvSpPr/>
              <p:nvPr/>
            </p:nvSpPr>
            <p:spPr>
              <a:xfrm>
                <a:off x="6385268" y="3599780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00CB392-768D-49BF-BA72-092945C55ACD}"/>
                  </a:ext>
                </a:extLst>
              </p:cNvPr>
              <p:cNvSpPr/>
              <p:nvPr/>
            </p:nvSpPr>
            <p:spPr>
              <a:xfrm>
                <a:off x="6444417" y="359978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CF276FAA-41F5-4B48-9482-8481D80FD916}"/>
                  </a:ext>
                </a:extLst>
              </p:cNvPr>
              <p:cNvSpPr/>
              <p:nvPr/>
            </p:nvSpPr>
            <p:spPr>
              <a:xfrm>
                <a:off x="6148476" y="3659026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B023AAE1-1E09-438C-94E4-1AA2E1261749}"/>
                  </a:ext>
                </a:extLst>
              </p:cNvPr>
              <p:cNvSpPr/>
              <p:nvPr/>
            </p:nvSpPr>
            <p:spPr>
              <a:xfrm>
                <a:off x="620762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6AF45571-CE43-461D-A8D7-2B47BADAC7A2}"/>
                  </a:ext>
                </a:extLst>
              </p:cNvPr>
              <p:cNvSpPr/>
              <p:nvPr/>
            </p:nvSpPr>
            <p:spPr>
              <a:xfrm>
                <a:off x="626687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5EB8CB6-6D13-433E-A200-C3F33606CBA0}"/>
                  </a:ext>
                </a:extLst>
              </p:cNvPr>
              <p:cNvSpPr/>
              <p:nvPr/>
            </p:nvSpPr>
            <p:spPr>
              <a:xfrm>
                <a:off x="6326022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97E0D79-0FE9-4E61-B180-D44663AE43FB}"/>
                  </a:ext>
                </a:extLst>
              </p:cNvPr>
              <p:cNvSpPr/>
              <p:nvPr/>
            </p:nvSpPr>
            <p:spPr>
              <a:xfrm>
                <a:off x="6385268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E7A30CB-3A49-440A-8BFF-DDECDE64AFB9}"/>
                  </a:ext>
                </a:extLst>
              </p:cNvPr>
              <p:cNvSpPr/>
              <p:nvPr/>
            </p:nvSpPr>
            <p:spPr>
              <a:xfrm>
                <a:off x="6444417" y="365902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2C9C1DFA-72DD-49AD-8233-893910818926}"/>
                  </a:ext>
                </a:extLst>
              </p:cNvPr>
              <p:cNvSpPr/>
              <p:nvPr/>
            </p:nvSpPr>
            <p:spPr>
              <a:xfrm>
                <a:off x="6148476" y="3718177"/>
                <a:ext cx="14097" cy="14096"/>
              </a:xfrm>
              <a:custGeom>
                <a:avLst/>
                <a:gdLst>
                  <a:gd name="connsiteX0" fmla="*/ 14097 w 14097"/>
                  <a:gd name="connsiteY0" fmla="*/ 7048 h 14096"/>
                  <a:gd name="connsiteX1" fmla="*/ 7049 w 14097"/>
                  <a:gd name="connsiteY1" fmla="*/ 14097 h 14096"/>
                  <a:gd name="connsiteX2" fmla="*/ 0 w 14097"/>
                  <a:gd name="connsiteY2" fmla="*/ 7048 h 14096"/>
                  <a:gd name="connsiteX3" fmla="*/ 7049 w 14097"/>
                  <a:gd name="connsiteY3" fmla="*/ 0 h 14096"/>
                  <a:gd name="connsiteX4" fmla="*/ 14097 w 14097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1E06A40-B44B-42D2-8166-86EA71277133}"/>
                  </a:ext>
                </a:extLst>
              </p:cNvPr>
              <p:cNvSpPr/>
              <p:nvPr/>
            </p:nvSpPr>
            <p:spPr>
              <a:xfrm>
                <a:off x="6207627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AD1390C-B164-4DA1-8585-4920E900C857}"/>
                  </a:ext>
                </a:extLst>
              </p:cNvPr>
              <p:cNvSpPr/>
              <p:nvPr/>
            </p:nvSpPr>
            <p:spPr>
              <a:xfrm>
                <a:off x="626687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9 w 14096"/>
                  <a:gd name="connsiteY1" fmla="*/ 14097 h 14096"/>
                  <a:gd name="connsiteX2" fmla="*/ 0 w 14096"/>
                  <a:gd name="connsiteY2" fmla="*/ 7048 h 14096"/>
                  <a:gd name="connsiteX3" fmla="*/ 7049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9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9" y="0"/>
                    </a:cubicBezTo>
                    <a:cubicBezTo>
                      <a:pt x="10859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E37C65D-A0AE-4C3D-871A-FC32207011DF}"/>
                  </a:ext>
                </a:extLst>
              </p:cNvPr>
              <p:cNvSpPr/>
              <p:nvPr/>
            </p:nvSpPr>
            <p:spPr>
              <a:xfrm>
                <a:off x="6326022" y="3718177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F946D8A-AA88-4AD8-8CFC-060E4352D7C7}"/>
                  </a:ext>
                </a:extLst>
              </p:cNvPr>
              <p:cNvSpPr/>
              <p:nvPr/>
            </p:nvSpPr>
            <p:spPr>
              <a:xfrm>
                <a:off x="6385268" y="3718172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858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26C69E7E-139D-4304-9A47-E443E0325007}"/>
                  </a:ext>
                </a:extLst>
              </p:cNvPr>
              <p:cNvSpPr/>
              <p:nvPr/>
            </p:nvSpPr>
            <p:spPr>
              <a:xfrm>
                <a:off x="6444417" y="3718176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54"/>
                      <a:pt x="10954" y="14097"/>
                      <a:pt x="7048" y="14097"/>
                    </a:cubicBezTo>
                    <a:cubicBezTo>
                      <a:pt x="3143" y="14097"/>
                      <a:pt x="0" y="10954"/>
                      <a:pt x="0" y="7048"/>
                    </a:cubicBezTo>
                    <a:cubicBezTo>
                      <a:pt x="0" y="3143"/>
                      <a:pt x="3143" y="0"/>
                      <a:pt x="7048" y="0"/>
                    </a:cubicBezTo>
                    <a:cubicBezTo>
                      <a:pt x="10954" y="0"/>
                      <a:pt x="14097" y="3143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43619BB-998A-4688-9EA8-E1A29493B652}"/>
                  </a:ext>
                </a:extLst>
              </p:cNvPr>
              <p:cNvSpPr/>
              <p:nvPr/>
            </p:nvSpPr>
            <p:spPr>
              <a:xfrm>
                <a:off x="6148472" y="3777419"/>
                <a:ext cx="14097" cy="14099"/>
              </a:xfrm>
              <a:custGeom>
                <a:avLst/>
                <a:gdLst>
                  <a:gd name="connsiteX0" fmla="*/ 14097 w 14097"/>
                  <a:gd name="connsiteY0" fmla="*/ 7051 h 14099"/>
                  <a:gd name="connsiteX1" fmla="*/ 7049 w 14097"/>
                  <a:gd name="connsiteY1" fmla="*/ 14099 h 14099"/>
                  <a:gd name="connsiteX2" fmla="*/ 0 w 14097"/>
                  <a:gd name="connsiteY2" fmla="*/ 7051 h 14099"/>
                  <a:gd name="connsiteX3" fmla="*/ 7049 w 14097"/>
                  <a:gd name="connsiteY3" fmla="*/ 2 h 14099"/>
                  <a:gd name="connsiteX4" fmla="*/ 14097 w 14097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7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CA567F32-881E-43C4-BBB0-CDDAFDD276A3}"/>
                  </a:ext>
                </a:extLst>
              </p:cNvPr>
              <p:cNvSpPr/>
              <p:nvPr/>
            </p:nvSpPr>
            <p:spPr>
              <a:xfrm>
                <a:off x="6207622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D1E4C6D4-84CE-4DDC-AC0F-FEDBD9A4BC7B}"/>
                  </a:ext>
                </a:extLst>
              </p:cNvPr>
              <p:cNvSpPr/>
              <p:nvPr/>
            </p:nvSpPr>
            <p:spPr>
              <a:xfrm>
                <a:off x="6266868" y="377741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9 w 14096"/>
                  <a:gd name="connsiteY1" fmla="*/ 14099 h 14099"/>
                  <a:gd name="connsiteX2" fmla="*/ 0 w 14096"/>
                  <a:gd name="connsiteY2" fmla="*/ 7051 h 14099"/>
                  <a:gd name="connsiteX3" fmla="*/ 7049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9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9" y="2"/>
                    </a:cubicBezTo>
                    <a:cubicBezTo>
                      <a:pt x="10859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0A2F5831-8F83-4A7E-8185-CA727AF7CAA1}"/>
                  </a:ext>
                </a:extLst>
              </p:cNvPr>
              <p:cNvSpPr/>
              <p:nvPr/>
            </p:nvSpPr>
            <p:spPr>
              <a:xfrm>
                <a:off x="6326024" y="3777383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954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33B1C91A-AFEE-4375-83C7-8C346ECB6CB6}"/>
                  </a:ext>
                </a:extLst>
              </p:cNvPr>
              <p:cNvSpPr/>
              <p:nvPr/>
            </p:nvSpPr>
            <p:spPr>
              <a:xfrm>
                <a:off x="6385287" y="3777429"/>
                <a:ext cx="14096" cy="14099"/>
              </a:xfrm>
              <a:custGeom>
                <a:avLst/>
                <a:gdLst>
                  <a:gd name="connsiteX0" fmla="*/ 14097 w 14096"/>
                  <a:gd name="connsiteY0" fmla="*/ 7051 h 14099"/>
                  <a:gd name="connsiteX1" fmla="*/ 7048 w 14096"/>
                  <a:gd name="connsiteY1" fmla="*/ 14099 h 14099"/>
                  <a:gd name="connsiteX2" fmla="*/ 0 w 14096"/>
                  <a:gd name="connsiteY2" fmla="*/ 7051 h 14099"/>
                  <a:gd name="connsiteX3" fmla="*/ 7048 w 14096"/>
                  <a:gd name="connsiteY3" fmla="*/ 2 h 14099"/>
                  <a:gd name="connsiteX4" fmla="*/ 14097 w 14096"/>
                  <a:gd name="connsiteY4" fmla="*/ 7051 h 14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9">
                    <a:moveTo>
                      <a:pt x="14097" y="7051"/>
                    </a:moveTo>
                    <a:cubicBezTo>
                      <a:pt x="14097" y="10956"/>
                      <a:pt x="10954" y="14099"/>
                      <a:pt x="7048" y="14099"/>
                    </a:cubicBezTo>
                    <a:cubicBezTo>
                      <a:pt x="3143" y="14099"/>
                      <a:pt x="0" y="10956"/>
                      <a:pt x="0" y="7051"/>
                    </a:cubicBezTo>
                    <a:cubicBezTo>
                      <a:pt x="0" y="3145"/>
                      <a:pt x="3143" y="2"/>
                      <a:pt x="7048" y="2"/>
                    </a:cubicBezTo>
                    <a:cubicBezTo>
                      <a:pt x="10858" y="-93"/>
                      <a:pt x="14097" y="3145"/>
                      <a:pt x="14097" y="7051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F328456-0E85-48D3-820F-81CCF861C7C0}"/>
                  </a:ext>
                </a:extLst>
              </p:cNvPr>
              <p:cNvSpPr/>
              <p:nvPr/>
            </p:nvSpPr>
            <p:spPr>
              <a:xfrm>
                <a:off x="6444424" y="3777424"/>
                <a:ext cx="14096" cy="14096"/>
              </a:xfrm>
              <a:custGeom>
                <a:avLst/>
                <a:gdLst>
                  <a:gd name="connsiteX0" fmla="*/ 14097 w 14096"/>
                  <a:gd name="connsiteY0" fmla="*/ 7048 h 14096"/>
                  <a:gd name="connsiteX1" fmla="*/ 7048 w 14096"/>
                  <a:gd name="connsiteY1" fmla="*/ 14097 h 14096"/>
                  <a:gd name="connsiteX2" fmla="*/ 0 w 14096"/>
                  <a:gd name="connsiteY2" fmla="*/ 7048 h 14096"/>
                  <a:gd name="connsiteX3" fmla="*/ 7048 w 14096"/>
                  <a:gd name="connsiteY3" fmla="*/ 0 h 14096"/>
                  <a:gd name="connsiteX4" fmla="*/ 14097 w 14096"/>
                  <a:gd name="connsiteY4" fmla="*/ 7048 h 14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96" h="14096">
                    <a:moveTo>
                      <a:pt x="14097" y="7048"/>
                    </a:moveTo>
                    <a:cubicBezTo>
                      <a:pt x="14097" y="10941"/>
                      <a:pt x="10941" y="14097"/>
                      <a:pt x="7048" y="14097"/>
                    </a:cubicBezTo>
                    <a:cubicBezTo>
                      <a:pt x="3156" y="14097"/>
                      <a:pt x="0" y="10941"/>
                      <a:pt x="0" y="7048"/>
                    </a:cubicBezTo>
                    <a:cubicBezTo>
                      <a:pt x="0" y="3156"/>
                      <a:pt x="3156" y="0"/>
                      <a:pt x="7048" y="0"/>
                    </a:cubicBezTo>
                    <a:cubicBezTo>
                      <a:pt x="10941" y="0"/>
                      <a:pt x="14097" y="3156"/>
                      <a:pt x="14097" y="7048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T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icrosoft JhengHei U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070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分節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手繪多邊形：圖案 36">
            <a:extLst>
              <a:ext uri="{FF2B5EF4-FFF2-40B4-BE49-F238E27FC236}">
                <a16:creationId xmlns:a16="http://schemas.microsoft.com/office/drawing/2014/main" id="{9B6909CF-743B-4DF1-8060-7377C3B0E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08103" y="-15159"/>
            <a:ext cx="4902679" cy="461680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grpSp>
        <p:nvGrpSpPr>
          <p:cNvPr id="38" name="群組 37">
            <a:extLst>
              <a:ext uri="{FF2B5EF4-FFF2-40B4-BE49-F238E27FC236}">
                <a16:creationId xmlns:a16="http://schemas.microsoft.com/office/drawing/2014/main" id="{5525794F-443C-40B3-AC9C-14F574B04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1479558"/>
            <a:ext cx="1861854" cy="717514"/>
            <a:chOff x="0" y="1479558"/>
            <a:chExt cx="1861854" cy="717514"/>
          </a:xfrm>
          <a:solidFill>
            <a:schemeClr val="tx1"/>
          </a:solidFill>
        </p:grpSpPr>
        <p:sp>
          <p:nvSpPr>
            <p:cNvPr id="39" name="手繪多邊形：圖案 38">
              <a:extLst>
                <a:ext uri="{FF2B5EF4-FFF2-40B4-BE49-F238E27FC236}">
                  <a16:creationId xmlns:a16="http://schemas.microsoft.com/office/drawing/2014/main" id="{D60C3E59-61BE-442E-9897-D92166F40D31}"/>
                </a:ext>
              </a:extLst>
            </p:cNvPr>
            <p:cNvSpPr/>
            <p:nvPr/>
          </p:nvSpPr>
          <p:spPr>
            <a:xfrm>
              <a:off x="0" y="147955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40" name="手繪多邊形：圖案 39">
              <a:extLst>
                <a:ext uri="{FF2B5EF4-FFF2-40B4-BE49-F238E27FC236}">
                  <a16:creationId xmlns:a16="http://schemas.microsoft.com/office/drawing/2014/main" id="{12C7B4DA-5162-484A-9B4D-A784EF13976B}"/>
                </a:ext>
              </a:extLst>
            </p:cNvPr>
            <p:cNvSpPr/>
            <p:nvPr/>
          </p:nvSpPr>
          <p:spPr>
            <a:xfrm>
              <a:off x="0" y="19192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sp>
        <p:nvSpPr>
          <p:cNvPr id="41" name="手繪多邊形：圖案 40">
            <a:extLst>
              <a:ext uri="{FF2B5EF4-FFF2-40B4-BE49-F238E27FC236}">
                <a16:creationId xmlns:a16="http://schemas.microsoft.com/office/drawing/2014/main" id="{1E3F66BB-BDA3-4747-BDE0-3D814CBE5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17246" y="-12193"/>
            <a:ext cx="4902679" cy="4616801"/>
          </a:xfrm>
          <a:custGeom>
            <a:avLst/>
            <a:gdLst>
              <a:gd name="connsiteX0" fmla="*/ 1825048 w 6355652"/>
              <a:gd name="connsiteY0" fmla="*/ 0 h 6050127"/>
              <a:gd name="connsiteX1" fmla="*/ 4530604 w 6355652"/>
              <a:gd name="connsiteY1" fmla="*/ 0 h 6050127"/>
              <a:gd name="connsiteX2" fmla="*/ 4692567 w 6355652"/>
              <a:gd name="connsiteY2" fmla="*/ 78022 h 6050127"/>
              <a:gd name="connsiteX3" fmla="*/ 6355652 w 6355652"/>
              <a:gd name="connsiteY3" fmla="*/ 2872301 h 6050127"/>
              <a:gd name="connsiteX4" fmla="*/ 3177826 w 6355652"/>
              <a:gd name="connsiteY4" fmla="*/ 6050127 h 6050127"/>
              <a:gd name="connsiteX5" fmla="*/ 0 w 6355652"/>
              <a:gd name="connsiteY5" fmla="*/ 2872301 h 6050127"/>
              <a:gd name="connsiteX6" fmla="*/ 1663086 w 6355652"/>
              <a:gd name="connsiteY6" fmla="*/ 78022 h 605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6050127">
                <a:moveTo>
                  <a:pt x="1825048" y="0"/>
                </a:moveTo>
                <a:lnTo>
                  <a:pt x="4530604" y="0"/>
                </a:lnTo>
                <a:lnTo>
                  <a:pt x="4692567" y="78022"/>
                </a:lnTo>
                <a:cubicBezTo>
                  <a:pt x="5683175" y="616152"/>
                  <a:pt x="6355652" y="1665694"/>
                  <a:pt x="6355652" y="2872301"/>
                </a:cubicBezTo>
                <a:cubicBezTo>
                  <a:pt x="6355652" y="4627366"/>
                  <a:pt x="4932891" y="6050127"/>
                  <a:pt x="3177826" y="6050127"/>
                </a:cubicBezTo>
                <a:cubicBezTo>
                  <a:pt x="1422761" y="6050127"/>
                  <a:pt x="0" y="4627366"/>
                  <a:pt x="0" y="2872301"/>
                </a:cubicBezTo>
                <a:cubicBezTo>
                  <a:pt x="0" y="1665694"/>
                  <a:pt x="672477" y="616152"/>
                  <a:pt x="1663086" y="78022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 useBgFill="1">
        <p:nvSpPr>
          <p:cNvPr id="42" name="手繪多邊形：圖案 41">
            <a:extLst>
              <a:ext uri="{FF2B5EF4-FFF2-40B4-BE49-F238E27FC236}">
                <a16:creationId xmlns:a16="http://schemas.microsoft.com/office/drawing/2014/main" id="{FA21FCC9-56C2-419C-BADF-9C928DDAD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305243" y="-12192"/>
            <a:ext cx="4902678" cy="4544235"/>
          </a:xfrm>
          <a:custGeom>
            <a:avLst/>
            <a:gdLst>
              <a:gd name="connsiteX0" fmla="*/ 1529549 w 6355652"/>
              <a:gd name="connsiteY0" fmla="*/ 0 h 5890980"/>
              <a:gd name="connsiteX1" fmla="*/ 4826104 w 6355652"/>
              <a:gd name="connsiteY1" fmla="*/ 0 h 5890980"/>
              <a:gd name="connsiteX2" fmla="*/ 4954579 w 6355652"/>
              <a:gd name="connsiteY2" fmla="*/ 78051 h 5890980"/>
              <a:gd name="connsiteX3" fmla="*/ 6355652 w 6355652"/>
              <a:gd name="connsiteY3" fmla="*/ 2713154 h 5890980"/>
              <a:gd name="connsiteX4" fmla="*/ 3177826 w 6355652"/>
              <a:gd name="connsiteY4" fmla="*/ 5890980 h 5890980"/>
              <a:gd name="connsiteX5" fmla="*/ 0 w 6355652"/>
              <a:gd name="connsiteY5" fmla="*/ 2713154 h 5890980"/>
              <a:gd name="connsiteX6" fmla="*/ 1401073 w 6355652"/>
              <a:gd name="connsiteY6" fmla="*/ 78051 h 5890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55652" h="5890980">
                <a:moveTo>
                  <a:pt x="1529549" y="0"/>
                </a:moveTo>
                <a:lnTo>
                  <a:pt x="4826104" y="0"/>
                </a:lnTo>
                <a:lnTo>
                  <a:pt x="4954579" y="78051"/>
                </a:lnTo>
                <a:cubicBezTo>
                  <a:pt x="5799886" y="649129"/>
                  <a:pt x="6355652" y="1616239"/>
                  <a:pt x="6355652" y="2713154"/>
                </a:cubicBezTo>
                <a:cubicBezTo>
                  <a:pt x="6355652" y="4468219"/>
                  <a:pt x="4932891" y="5890980"/>
                  <a:pt x="3177826" y="5890980"/>
                </a:cubicBezTo>
                <a:cubicBezTo>
                  <a:pt x="1422761" y="5890980"/>
                  <a:pt x="0" y="4468219"/>
                  <a:pt x="0" y="2713154"/>
                </a:cubicBezTo>
                <a:cubicBezTo>
                  <a:pt x="0" y="1616239"/>
                  <a:pt x="555766" y="649129"/>
                  <a:pt x="1401073" y="78051"/>
                </a:cubicBezTo>
                <a:close/>
              </a:path>
            </a:pathLst>
          </a:cu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>
        <p:nvSpPr>
          <p:cNvPr id="43" name="標題 1">
            <a:extLst>
              <a:ext uri="{FF2B5EF4-FFF2-40B4-BE49-F238E27FC236}">
                <a16:creationId xmlns:a16="http://schemas.microsoft.com/office/drawing/2014/main" id="{464FCAEB-7D76-4806-B8EA-F97A887CED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60765" y="324937"/>
            <a:ext cx="4024032" cy="2885715"/>
          </a:xfrm>
        </p:spPr>
        <p:txBody>
          <a:bodyPr rtlCol="0"/>
          <a:lstStyle>
            <a:lvl1pPr algn="ctr">
              <a:defRPr sz="6000" b="1" spc="1500" baseline="0"/>
            </a:lvl1pPr>
          </a:lstStyle>
          <a:p>
            <a:pPr rtl="0"/>
            <a:r>
              <a:rPr lang="zh-TW"/>
              <a:t>按一下</a:t>
            </a:r>
            <a:br>
              <a:rPr lang="zh-TW" dirty="0"/>
            </a:br>
            <a:r>
              <a:rPr lang="zh-TW"/>
              <a:t>以新增標題</a:t>
            </a:r>
          </a:p>
        </p:txBody>
      </p:sp>
      <p:sp>
        <p:nvSpPr>
          <p:cNvPr id="44" name="副標題 2">
            <a:extLst>
              <a:ext uri="{FF2B5EF4-FFF2-40B4-BE49-F238E27FC236}">
                <a16:creationId xmlns:a16="http://schemas.microsoft.com/office/drawing/2014/main" id="{192D33E3-D5C6-4492-9AB0-13294FD469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60765" y="3166312"/>
            <a:ext cx="4024032" cy="771802"/>
          </a:xfrm>
        </p:spPr>
        <p:txBody>
          <a:bodyPr rtlCol="0"/>
          <a:lstStyle>
            <a:lvl1pPr algn="ctr">
              <a:buFontTx/>
              <a:buNone/>
              <a:defRPr sz="2400" spc="400" baseline="0"/>
            </a:lvl1pPr>
          </a:lstStyle>
          <a:p>
            <a:pPr rtl="0"/>
            <a:r>
              <a:rPr lang="zh-TW"/>
              <a:t>按一下以新增副標題</a:t>
            </a:r>
          </a:p>
        </p:txBody>
      </p:sp>
      <p:sp>
        <p:nvSpPr>
          <p:cNvPr id="45" name="圖形 212">
            <a:extLst>
              <a:ext uri="{FF2B5EF4-FFF2-40B4-BE49-F238E27FC236}">
                <a16:creationId xmlns:a16="http://schemas.microsoft.com/office/drawing/2014/main" id="{55253C8E-0DF4-4187-8CFA-8E892B59BE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>
        <p:nvSpPr>
          <p:cNvPr id="46" name="圖形 212">
            <a:extLst>
              <a:ext uri="{FF2B5EF4-FFF2-40B4-BE49-F238E27FC236}">
                <a16:creationId xmlns:a16="http://schemas.microsoft.com/office/drawing/2014/main" id="{3E81479D-EC31-42B5-A3A1-02155919F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649933" y="1550555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>
        <p:nvSpPr>
          <p:cNvPr id="54" name="橢圓​​ 53">
            <a:extLst>
              <a:ext uri="{FF2B5EF4-FFF2-40B4-BE49-F238E27FC236}">
                <a16:creationId xmlns:a16="http://schemas.microsoft.com/office/drawing/2014/main" id="{95B72045-B7EA-46A3-BFC1-BED5E2661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>
        <p:nvSpPr>
          <p:cNvPr id="55" name="橢圓​​ 54">
            <a:extLst>
              <a:ext uri="{FF2B5EF4-FFF2-40B4-BE49-F238E27FC236}">
                <a16:creationId xmlns:a16="http://schemas.microsoft.com/office/drawing/2014/main" id="{0F04D741-7B27-4605-B65D-7E8A12D22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369124" y="5424608"/>
            <a:ext cx="319941" cy="319941"/>
          </a:xfrm>
          <a:prstGeom prst="ellipse">
            <a:avLst/>
          </a:prstGeom>
          <a:solidFill>
            <a:schemeClr val="accent3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>
        <p:nvSpPr>
          <p:cNvPr id="61" name="圖片版面配置區 60">
            <a:extLst>
              <a:ext uri="{FF2B5EF4-FFF2-40B4-BE49-F238E27FC236}">
                <a16:creationId xmlns:a16="http://schemas.microsoft.com/office/drawing/2014/main" id="{F0483D74-29C5-49E3-B816-46CBA8A930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1855" y="2313765"/>
            <a:ext cx="4773089" cy="4544235"/>
          </a:xfrm>
          <a:custGeom>
            <a:avLst/>
            <a:gdLst>
              <a:gd name="connsiteX0" fmla="*/ 2386544 w 4773089"/>
              <a:gd name="connsiteY0" fmla="*/ 0 h 4544235"/>
              <a:gd name="connsiteX1" fmla="*/ 4773089 w 4773089"/>
              <a:gd name="connsiteY1" fmla="*/ 2386545 h 4544235"/>
              <a:gd name="connsiteX2" fmla="*/ 3524113 w 4773089"/>
              <a:gd name="connsiteY2" fmla="*/ 4485046 h 4544235"/>
              <a:gd name="connsiteX3" fmla="*/ 3401244 w 4773089"/>
              <a:gd name="connsiteY3" fmla="*/ 4544235 h 4544235"/>
              <a:gd name="connsiteX4" fmla="*/ 1371845 w 4773089"/>
              <a:gd name="connsiteY4" fmla="*/ 4544235 h 4544235"/>
              <a:gd name="connsiteX5" fmla="*/ 1248976 w 4773089"/>
              <a:gd name="connsiteY5" fmla="*/ 4485046 h 4544235"/>
              <a:gd name="connsiteX6" fmla="*/ 0 w 4773089"/>
              <a:gd name="connsiteY6" fmla="*/ 2386545 h 4544235"/>
              <a:gd name="connsiteX7" fmla="*/ 2386544 w 4773089"/>
              <a:gd name="connsiteY7" fmla="*/ 0 h 4544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73089" h="4544235">
                <a:moveTo>
                  <a:pt x="2386544" y="0"/>
                </a:moveTo>
                <a:cubicBezTo>
                  <a:pt x="3704596" y="0"/>
                  <a:pt x="4773089" y="1068494"/>
                  <a:pt x="4773089" y="2386545"/>
                </a:cubicBezTo>
                <a:cubicBezTo>
                  <a:pt x="4773089" y="3292705"/>
                  <a:pt x="4268059" y="4080910"/>
                  <a:pt x="3524113" y="4485046"/>
                </a:cubicBezTo>
                <a:lnTo>
                  <a:pt x="3401244" y="4544235"/>
                </a:lnTo>
                <a:lnTo>
                  <a:pt x="1371845" y="4544235"/>
                </a:lnTo>
                <a:lnTo>
                  <a:pt x="1248976" y="4485046"/>
                </a:lnTo>
                <a:cubicBezTo>
                  <a:pt x="505030" y="4080910"/>
                  <a:pt x="0" y="3292705"/>
                  <a:pt x="0" y="2386545"/>
                </a:cubicBezTo>
                <a:cubicBezTo>
                  <a:pt x="0" y="1068494"/>
                  <a:pt x="1068494" y="0"/>
                  <a:pt x="2386544" y="0"/>
                </a:cubicBezTo>
                <a:close/>
              </a:path>
            </a:pathLst>
          </a:custGeom>
          <a:noFill/>
        </p:spPr>
        <p:txBody>
          <a:bodyPr wrap="square" rtlCol="0">
            <a:noAutofit/>
          </a:bodyPr>
          <a:lstStyle>
            <a:lvl1pPr algn="ctr">
              <a:buFontTx/>
              <a:buNone/>
              <a:defRPr/>
            </a:lvl1pPr>
          </a:lstStyle>
          <a:p>
            <a:pPr rtl="0"/>
            <a:r>
              <a:rPr lang="zh-TW" altLang="en-US"/>
              <a:t>按一下圖示以新增圖片</a:t>
            </a:r>
            <a:endParaRPr lang="zh-TW"/>
          </a:p>
        </p:txBody>
      </p:sp>
      <p:grpSp>
        <p:nvGrpSpPr>
          <p:cNvPr id="15" name="圖形 185">
            <a:extLst>
              <a:ext uri="{FF2B5EF4-FFF2-40B4-BE49-F238E27FC236}">
                <a16:creationId xmlns:a16="http://schemas.microsoft.com/office/drawing/2014/main" id="{9659A986-3E9F-4994-8D36-D1B503E2C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47710" y="6388311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16" name="手繪多邊形：圖案 15">
              <a:extLst>
                <a:ext uri="{FF2B5EF4-FFF2-40B4-BE49-F238E27FC236}">
                  <a16:creationId xmlns:a16="http://schemas.microsoft.com/office/drawing/2014/main" id="{6F426D1A-9389-46FC-B066-C6E591C89C74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7" name="手繪多邊形：圖案 16">
              <a:extLst>
                <a:ext uri="{FF2B5EF4-FFF2-40B4-BE49-F238E27FC236}">
                  <a16:creationId xmlns:a16="http://schemas.microsoft.com/office/drawing/2014/main" id="{67883ED4-0FCB-4F63-84F4-0C4F06DC1C24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8" name="手繪多邊形：圖案 17">
              <a:extLst>
                <a:ext uri="{FF2B5EF4-FFF2-40B4-BE49-F238E27FC236}">
                  <a16:creationId xmlns:a16="http://schemas.microsoft.com/office/drawing/2014/main" id="{A9B6A69C-E38F-4A2E-8302-8744909FCD5D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9" name="手繪多邊形：圖案 18">
              <a:extLst>
                <a:ext uri="{FF2B5EF4-FFF2-40B4-BE49-F238E27FC236}">
                  <a16:creationId xmlns:a16="http://schemas.microsoft.com/office/drawing/2014/main" id="{BE1B19A3-9111-4F40-98B6-8EEE7D1CE04E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20" name="手繪多邊形：圖案 19">
              <a:extLst>
                <a:ext uri="{FF2B5EF4-FFF2-40B4-BE49-F238E27FC236}">
                  <a16:creationId xmlns:a16="http://schemas.microsoft.com/office/drawing/2014/main" id="{630653FA-2CEA-4F48-8C3D-AB750074BF33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7303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圖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群組 174">
            <a:extLst>
              <a:ext uri="{FF2B5EF4-FFF2-40B4-BE49-F238E27FC236}">
                <a16:creationId xmlns:a16="http://schemas.microsoft.com/office/drawing/2014/main" id="{FAE6CF7E-C57A-4CC1-92F5-932C54C8D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53423" y="5619750"/>
            <a:ext cx="1295427" cy="1238250"/>
            <a:chOff x="3121343" y="4864099"/>
            <a:chExt cx="2085971" cy="1993901"/>
          </a:xfrm>
          <a:solidFill>
            <a:schemeClr val="accent3">
              <a:alpha val="20000"/>
            </a:schemeClr>
          </a:solidFill>
        </p:grpSpPr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346635BB-0BF8-4643-9F1B-010FA1A03E12}"/>
                </a:ext>
              </a:extLst>
            </p:cNvPr>
            <p:cNvSpPr/>
            <p:nvPr/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51262E8E-82E0-4624-AFB8-23B54281680A}"/>
                </a:ext>
              </a:extLst>
            </p:cNvPr>
            <p:cNvSpPr/>
            <p:nvPr/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04EB1CCB-9D2B-433C-A6A6-31EF2FD52707}"/>
                </a:ext>
              </a:extLst>
            </p:cNvPr>
            <p:cNvSpPr/>
            <p:nvPr/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2E32FBF0-95B3-491B-98C2-1FA51CB41D86}"/>
                </a:ext>
              </a:extLst>
            </p:cNvPr>
            <p:cNvSpPr/>
            <p:nvPr/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175C8DFE-88AC-4A43-8617-6981B300741C}"/>
                </a:ext>
              </a:extLst>
            </p:cNvPr>
            <p:cNvSpPr/>
            <p:nvPr/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5B21DC5C-19E3-4D2E-90AA-635A88E641CD}"/>
                </a:ext>
              </a:extLst>
            </p:cNvPr>
            <p:cNvSpPr/>
            <p:nvPr/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C26FCF53-F438-4A58-8FD2-CAE3D52D4AE0}"/>
                </a:ext>
              </a:extLst>
            </p:cNvPr>
            <p:cNvSpPr/>
            <p:nvPr/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C765ABAF-84C1-42E2-99D9-929B7EC508BF}"/>
                </a:ext>
              </a:extLst>
            </p:cNvPr>
            <p:cNvSpPr/>
            <p:nvPr/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B42C9D2F-6284-4BD9-BCFF-5C32F7FDF984}"/>
                </a:ext>
              </a:extLst>
            </p:cNvPr>
            <p:cNvSpPr/>
            <p:nvPr/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1C3E7263-685E-46D8-A7F6-E632D38676D9}"/>
                </a:ext>
              </a:extLst>
            </p:cNvPr>
            <p:cNvSpPr/>
            <p:nvPr/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990B5B3D-13E1-4E49-8B22-2E4206621B28}"/>
                </a:ext>
              </a:extLst>
            </p:cNvPr>
            <p:cNvSpPr/>
            <p:nvPr/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4670F691-09A7-4616-8803-51D0BF1D4994}"/>
                </a:ext>
              </a:extLst>
            </p:cNvPr>
            <p:cNvSpPr/>
            <p:nvPr/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7E456B34-1D7D-46B7-9864-E6F3D5EEF702}"/>
                </a:ext>
              </a:extLst>
            </p:cNvPr>
            <p:cNvSpPr/>
            <p:nvPr/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sp>
        <p:nvSpPr>
          <p:cNvPr id="2" name="手繪多邊形：圖案 1">
            <a:extLst>
              <a:ext uri="{FF2B5EF4-FFF2-40B4-BE49-F238E27FC236}">
                <a16:creationId xmlns:a16="http://schemas.microsoft.com/office/drawing/2014/main" id="{88347124-F829-49F3-A411-9BDBF2A03C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21" y="-4221"/>
            <a:ext cx="1098147" cy="1053618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grpSp>
        <p:nvGrpSpPr>
          <p:cNvPr id="23" name="圖形 38">
            <a:extLst>
              <a:ext uri="{FF2B5EF4-FFF2-40B4-BE49-F238E27FC236}">
                <a16:creationId xmlns:a16="http://schemas.microsoft.com/office/drawing/2014/main" id="{9F14A5DD-2657-4346-AC8D-77FFFA0A1D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83704" y="400019"/>
            <a:ext cx="1910252" cy="709661"/>
            <a:chOff x="2267504" y="2540250"/>
            <a:chExt cx="1990951" cy="739641"/>
          </a:xfrm>
          <a:solidFill>
            <a:schemeClr val="tx2"/>
          </a:solidFill>
        </p:grpSpPr>
        <p:sp>
          <p:nvSpPr>
            <p:cNvPr id="24" name="手繪多邊形：圖案 23">
              <a:extLst>
                <a:ext uri="{FF2B5EF4-FFF2-40B4-BE49-F238E27FC236}">
                  <a16:creationId xmlns:a16="http://schemas.microsoft.com/office/drawing/2014/main" id="{0D472844-E6F3-47F6-B54F-5B2F665A6392}"/>
                </a:ext>
              </a:extLst>
            </p:cNvPr>
            <p:cNvSpPr/>
            <p:nvPr/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25" name="手繪多邊形：圖案 24">
              <a:extLst>
                <a:ext uri="{FF2B5EF4-FFF2-40B4-BE49-F238E27FC236}">
                  <a16:creationId xmlns:a16="http://schemas.microsoft.com/office/drawing/2014/main" id="{7939D725-4408-4EAA-BD85-8B6A289020D8}"/>
                </a:ext>
              </a:extLst>
            </p:cNvPr>
            <p:cNvSpPr/>
            <p:nvPr/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sp>
        <p:nvSpPr>
          <p:cNvPr id="28" name="標題 1">
            <a:extLst>
              <a:ext uri="{FF2B5EF4-FFF2-40B4-BE49-F238E27FC236}">
                <a16:creationId xmlns:a16="http://schemas.microsoft.com/office/drawing/2014/main" id="{7792A114-7099-4B73-8CFF-1CD310B6C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868" y="358614"/>
            <a:ext cx="4150804" cy="1431000"/>
          </a:xfrm>
        </p:spPr>
        <p:txBody>
          <a:bodyPr rtlCol="0" anchor="t"/>
          <a:lstStyle>
            <a:lvl1pPr>
              <a:defRPr/>
            </a:lvl1pPr>
          </a:lstStyle>
          <a:p>
            <a:pPr rtl="0"/>
            <a:r>
              <a:rPr lang="zh-TW"/>
              <a:t>按一下以新增標題</a:t>
            </a:r>
          </a:p>
        </p:txBody>
      </p:sp>
      <p:sp>
        <p:nvSpPr>
          <p:cNvPr id="190" name="日期版面配置區 178">
            <a:extLst>
              <a:ext uri="{FF2B5EF4-FFF2-40B4-BE49-F238E27FC236}">
                <a16:creationId xmlns:a16="http://schemas.microsoft.com/office/drawing/2014/main" id="{D3ABC542-2E09-4DFF-BDC3-4E62CADE0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20XX/2/1</a:t>
            </a:r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  <p:sp>
        <p:nvSpPr>
          <p:cNvPr id="191" name="頁尾版面配置區 179">
            <a:extLst>
              <a:ext uri="{FF2B5EF4-FFF2-40B4-BE49-F238E27FC236}">
                <a16:creationId xmlns:a16="http://schemas.microsoft.com/office/drawing/2014/main" id="{EE59BB7C-0E79-4D99-98A2-6B6BB261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簡報標題</a:t>
            </a:r>
          </a:p>
        </p:txBody>
      </p:sp>
      <p:sp>
        <p:nvSpPr>
          <p:cNvPr id="192" name="投影片編號版面配置區 180">
            <a:extLst>
              <a:ext uri="{FF2B5EF4-FFF2-40B4-BE49-F238E27FC236}">
                <a16:creationId xmlns:a16="http://schemas.microsoft.com/office/drawing/2014/main" id="{28A48916-E63A-42EF-B5F2-0212F4E25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zh-TW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717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圖形 38">
            <a:extLst>
              <a:ext uri="{FF2B5EF4-FFF2-40B4-BE49-F238E27FC236}">
                <a16:creationId xmlns:a16="http://schemas.microsoft.com/office/drawing/2014/main" id="{3E8CD31A-1394-452A-9559-656ECA1458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83704" y="400019"/>
            <a:ext cx="1910252" cy="709661"/>
            <a:chOff x="2267504" y="2540250"/>
            <a:chExt cx="1990951" cy="739641"/>
          </a:xfrm>
          <a:solidFill>
            <a:schemeClr val="tx2"/>
          </a:solidFill>
        </p:grpSpPr>
        <p:sp>
          <p:nvSpPr>
            <p:cNvPr id="24" name="手繪多邊形：圖案 23">
              <a:extLst>
                <a:ext uri="{FF2B5EF4-FFF2-40B4-BE49-F238E27FC236}">
                  <a16:creationId xmlns:a16="http://schemas.microsoft.com/office/drawing/2014/main" id="{85E4E1EC-F0F2-4B35-9091-2F6FA0A0F7A0}"/>
                </a:ext>
              </a:extLst>
            </p:cNvPr>
            <p:cNvSpPr/>
            <p:nvPr/>
          </p:nvSpPr>
          <p:spPr>
            <a:xfrm>
              <a:off x="2267504" y="254025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5835 h 286230"/>
                <a:gd name="connsiteX8" fmla="*/ 255835 w 1990951"/>
                <a:gd name="connsiteY8" fmla="*/ 0 h 286230"/>
                <a:gd name="connsiteX9" fmla="*/ 504071 w 1990951"/>
                <a:gd name="connsiteY9" fmla="*/ 245703 h 286230"/>
                <a:gd name="connsiteX10" fmla="*/ 749773 w 1990951"/>
                <a:gd name="connsiteY10" fmla="*/ 0 h 286230"/>
                <a:gd name="connsiteX11" fmla="*/ 995476 w 1990951"/>
                <a:gd name="connsiteY11" fmla="*/ 245703 h 286230"/>
                <a:gd name="connsiteX12" fmla="*/ 1243712 w 1990951"/>
                <a:gd name="connsiteY12" fmla="*/ 0 h 286230"/>
                <a:gd name="connsiteX13" fmla="*/ 1489414 w 1990951"/>
                <a:gd name="connsiteY13" fmla="*/ 245703 h 286230"/>
                <a:gd name="connsiteX14" fmla="*/ 1735117 w 1990951"/>
                <a:gd name="connsiteY14" fmla="*/ 0 h 286230"/>
                <a:gd name="connsiteX15" fmla="*/ 1990952 w 1990951"/>
                <a:gd name="connsiteY15" fmla="*/ 255835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5835"/>
                  </a:lnTo>
                  <a:lnTo>
                    <a:pt x="255835" y="0"/>
                  </a:lnTo>
                  <a:lnTo>
                    <a:pt x="504071" y="245703"/>
                  </a:lnTo>
                  <a:lnTo>
                    <a:pt x="749773" y="0"/>
                  </a:lnTo>
                  <a:lnTo>
                    <a:pt x="995476" y="245703"/>
                  </a:lnTo>
                  <a:lnTo>
                    <a:pt x="1243712" y="0"/>
                  </a:lnTo>
                  <a:lnTo>
                    <a:pt x="1489414" y="245703"/>
                  </a:lnTo>
                  <a:lnTo>
                    <a:pt x="1735117" y="0"/>
                  </a:lnTo>
                  <a:lnTo>
                    <a:pt x="1990952" y="255835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25" name="手繪多邊形：圖案 24">
              <a:extLst>
                <a:ext uri="{FF2B5EF4-FFF2-40B4-BE49-F238E27FC236}">
                  <a16:creationId xmlns:a16="http://schemas.microsoft.com/office/drawing/2014/main" id="{26AA8D4E-47DD-4F4A-A460-D2D3D52A6F83}"/>
                </a:ext>
              </a:extLst>
            </p:cNvPr>
            <p:cNvSpPr/>
            <p:nvPr/>
          </p:nvSpPr>
          <p:spPr>
            <a:xfrm>
              <a:off x="2267504" y="2993660"/>
              <a:ext cx="1990951" cy="286230"/>
            </a:xfrm>
            <a:custGeom>
              <a:avLst/>
              <a:gdLst>
                <a:gd name="connsiteX0" fmla="*/ 1489414 w 1990951"/>
                <a:gd name="connsiteY0" fmla="*/ 286231 h 286230"/>
                <a:gd name="connsiteX1" fmla="*/ 1243712 w 1990951"/>
                <a:gd name="connsiteY1" fmla="*/ 40528 h 286230"/>
                <a:gd name="connsiteX2" fmla="*/ 995476 w 1990951"/>
                <a:gd name="connsiteY2" fmla="*/ 286231 h 286230"/>
                <a:gd name="connsiteX3" fmla="*/ 749773 w 1990951"/>
                <a:gd name="connsiteY3" fmla="*/ 40528 h 286230"/>
                <a:gd name="connsiteX4" fmla="*/ 504071 w 1990951"/>
                <a:gd name="connsiteY4" fmla="*/ 286231 h 286230"/>
                <a:gd name="connsiteX5" fmla="*/ 255835 w 1990951"/>
                <a:gd name="connsiteY5" fmla="*/ 40528 h 286230"/>
                <a:gd name="connsiteX6" fmla="*/ 20264 w 1990951"/>
                <a:gd name="connsiteY6" fmla="*/ 276099 h 286230"/>
                <a:gd name="connsiteX7" fmla="*/ 0 w 1990951"/>
                <a:gd name="connsiteY7" fmla="*/ 258368 h 286230"/>
                <a:gd name="connsiteX8" fmla="*/ 255835 w 1990951"/>
                <a:gd name="connsiteY8" fmla="*/ 0 h 286230"/>
                <a:gd name="connsiteX9" fmla="*/ 504071 w 1990951"/>
                <a:gd name="connsiteY9" fmla="*/ 248236 h 286230"/>
                <a:gd name="connsiteX10" fmla="*/ 749773 w 1990951"/>
                <a:gd name="connsiteY10" fmla="*/ 0 h 286230"/>
                <a:gd name="connsiteX11" fmla="*/ 995476 w 1990951"/>
                <a:gd name="connsiteY11" fmla="*/ 248236 h 286230"/>
                <a:gd name="connsiteX12" fmla="*/ 1243712 w 1990951"/>
                <a:gd name="connsiteY12" fmla="*/ 0 h 286230"/>
                <a:gd name="connsiteX13" fmla="*/ 1489414 w 1990951"/>
                <a:gd name="connsiteY13" fmla="*/ 248236 h 286230"/>
                <a:gd name="connsiteX14" fmla="*/ 1735117 w 1990951"/>
                <a:gd name="connsiteY14" fmla="*/ 0 h 286230"/>
                <a:gd name="connsiteX15" fmla="*/ 1990952 w 1990951"/>
                <a:gd name="connsiteY15" fmla="*/ 258368 h 286230"/>
                <a:gd name="connsiteX16" fmla="*/ 1973221 w 1990951"/>
                <a:gd name="connsiteY16" fmla="*/ 276099 h 286230"/>
                <a:gd name="connsiteX17" fmla="*/ 1735117 w 1990951"/>
                <a:gd name="connsiteY17" fmla="*/ 40528 h 286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90951" h="286230">
                  <a:moveTo>
                    <a:pt x="1489414" y="286231"/>
                  </a:moveTo>
                  <a:lnTo>
                    <a:pt x="1243712" y="40528"/>
                  </a:lnTo>
                  <a:lnTo>
                    <a:pt x="995476" y="286231"/>
                  </a:lnTo>
                  <a:lnTo>
                    <a:pt x="749773" y="40528"/>
                  </a:lnTo>
                  <a:lnTo>
                    <a:pt x="504071" y="286231"/>
                  </a:lnTo>
                  <a:lnTo>
                    <a:pt x="255835" y="40528"/>
                  </a:lnTo>
                  <a:lnTo>
                    <a:pt x="20264" y="276099"/>
                  </a:lnTo>
                  <a:lnTo>
                    <a:pt x="0" y="258368"/>
                  </a:lnTo>
                  <a:lnTo>
                    <a:pt x="255835" y="0"/>
                  </a:lnTo>
                  <a:lnTo>
                    <a:pt x="504071" y="248236"/>
                  </a:lnTo>
                  <a:lnTo>
                    <a:pt x="749773" y="0"/>
                  </a:lnTo>
                  <a:lnTo>
                    <a:pt x="995476" y="248236"/>
                  </a:lnTo>
                  <a:lnTo>
                    <a:pt x="1243712" y="0"/>
                  </a:lnTo>
                  <a:lnTo>
                    <a:pt x="1489414" y="248236"/>
                  </a:lnTo>
                  <a:lnTo>
                    <a:pt x="1735117" y="0"/>
                  </a:lnTo>
                  <a:lnTo>
                    <a:pt x="1990952" y="258368"/>
                  </a:lnTo>
                  <a:lnTo>
                    <a:pt x="1973221" y="276099"/>
                  </a:lnTo>
                  <a:lnTo>
                    <a:pt x="1735117" y="40528"/>
                  </a:lnTo>
                  <a:close/>
                </a:path>
              </a:pathLst>
            </a:custGeom>
            <a:grpFill/>
            <a:ln w="2532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4CDB39CA-1C6B-4D29-8511-53EB2EE2C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553423" y="5619750"/>
            <a:ext cx="1295427" cy="1238250"/>
            <a:chOff x="3121343" y="4864099"/>
            <a:chExt cx="2085971" cy="1993901"/>
          </a:xfrm>
          <a:solidFill>
            <a:schemeClr val="accent3">
              <a:alpha val="20000"/>
            </a:schemeClr>
          </a:solidFill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13293D6-0ECB-489A-A405-EAE446F30E8A}"/>
                </a:ext>
              </a:extLst>
            </p:cNvPr>
            <p:cNvSpPr/>
            <p:nvPr/>
          </p:nvSpPr>
          <p:spPr>
            <a:xfrm>
              <a:off x="3238556" y="4981312"/>
              <a:ext cx="442726" cy="44272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4505F60-82CB-4E69-9408-A65B5BE7C98C}"/>
                </a:ext>
              </a:extLst>
            </p:cNvPr>
            <p:cNvSpPr/>
            <p:nvPr/>
          </p:nvSpPr>
          <p:spPr>
            <a:xfrm>
              <a:off x="3128809" y="4871565"/>
              <a:ext cx="902626" cy="902626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CE3B5578-536F-4B38-89D2-C859EFB9E536}"/>
                </a:ext>
              </a:extLst>
            </p:cNvPr>
            <p:cNvSpPr/>
            <p:nvPr/>
          </p:nvSpPr>
          <p:spPr>
            <a:xfrm>
              <a:off x="3121343" y="4864099"/>
              <a:ext cx="1152732" cy="1152732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21C8DF3-1F8E-4B0D-B578-67D7E3A7F797}"/>
                </a:ext>
              </a:extLst>
            </p:cNvPr>
            <p:cNvSpPr/>
            <p:nvPr/>
          </p:nvSpPr>
          <p:spPr>
            <a:xfrm>
              <a:off x="3152324" y="4894707"/>
              <a:ext cx="1321462" cy="1321838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3EF634BD-8B6E-4470-B471-CCD9D52208E9}"/>
                </a:ext>
              </a:extLst>
            </p:cNvPr>
            <p:cNvSpPr/>
            <p:nvPr/>
          </p:nvSpPr>
          <p:spPr>
            <a:xfrm>
              <a:off x="3215037" y="4957793"/>
              <a:ext cx="1428975" cy="1428975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D4EA52A-34A3-4161-A9CE-86569A099639}"/>
                </a:ext>
              </a:extLst>
            </p:cNvPr>
            <p:cNvSpPr/>
            <p:nvPr/>
          </p:nvSpPr>
          <p:spPr>
            <a:xfrm>
              <a:off x="3301642" y="5044398"/>
              <a:ext cx="1490195" cy="1490195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9F976BC-5664-4D19-8DC2-C83D9F201025}"/>
                </a:ext>
              </a:extLst>
            </p:cNvPr>
            <p:cNvSpPr/>
            <p:nvPr/>
          </p:nvSpPr>
          <p:spPr>
            <a:xfrm>
              <a:off x="3409523" y="5152279"/>
              <a:ext cx="1509607" cy="1509607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FE844F3-0151-483D-A445-DF19C1CA237C}"/>
                </a:ext>
              </a:extLst>
            </p:cNvPr>
            <p:cNvSpPr/>
            <p:nvPr/>
          </p:nvSpPr>
          <p:spPr>
            <a:xfrm>
              <a:off x="3538685" y="5279576"/>
              <a:ext cx="1488326" cy="1490192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602D36A-92EE-4D58-8B1E-A7C32FA38A81}"/>
                </a:ext>
              </a:extLst>
            </p:cNvPr>
            <p:cNvSpPr/>
            <p:nvPr/>
          </p:nvSpPr>
          <p:spPr>
            <a:xfrm>
              <a:off x="3683896" y="5426652"/>
              <a:ext cx="1429720" cy="1429720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54D3E311-8682-432D-96C1-892E0A7B846F}"/>
                </a:ext>
              </a:extLst>
            </p:cNvPr>
            <p:cNvSpPr/>
            <p:nvPr/>
          </p:nvSpPr>
          <p:spPr>
            <a:xfrm>
              <a:off x="3901021" y="5597624"/>
              <a:ext cx="1275308" cy="1260376"/>
            </a:xfrm>
            <a:custGeom>
              <a:avLst/>
              <a:gdLst>
                <a:gd name="connsiteX0" fmla="*/ 1260376 w 1275308"/>
                <a:gd name="connsiteY0" fmla="*/ 0 h 1260376"/>
                <a:gd name="connsiteX1" fmla="*/ 1275308 w 1275308"/>
                <a:gd name="connsiteY1" fmla="*/ 52634 h 1260376"/>
                <a:gd name="connsiteX2" fmla="*/ 67566 w 1275308"/>
                <a:gd name="connsiteY2" fmla="*/ 1260376 h 1260376"/>
                <a:gd name="connsiteX3" fmla="*/ 0 w 1275308"/>
                <a:gd name="connsiteY3" fmla="*/ 1260376 h 1260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75308" h="1260376">
                  <a:moveTo>
                    <a:pt x="1260376" y="0"/>
                  </a:moveTo>
                  <a:cubicBezTo>
                    <a:pt x="1265977" y="17174"/>
                    <a:pt x="1270829" y="34716"/>
                    <a:pt x="1275308" y="52634"/>
                  </a:cubicBezTo>
                  <a:lnTo>
                    <a:pt x="67566" y="1260376"/>
                  </a:lnTo>
                  <a:lnTo>
                    <a:pt x="0" y="1260376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2F6A277D-D709-4AAD-A2BE-7F002BC0B1A4}"/>
                </a:ext>
              </a:extLst>
            </p:cNvPr>
            <p:cNvSpPr/>
            <p:nvPr/>
          </p:nvSpPr>
          <p:spPr>
            <a:xfrm>
              <a:off x="4141456" y="5797338"/>
              <a:ext cx="1065858" cy="1060662"/>
            </a:xfrm>
            <a:custGeom>
              <a:avLst/>
              <a:gdLst>
                <a:gd name="connsiteX0" fmla="*/ 1061006 w 1065858"/>
                <a:gd name="connsiteY0" fmla="*/ 0 h 1060662"/>
                <a:gd name="connsiteX1" fmla="*/ 1065858 w 1065858"/>
                <a:gd name="connsiteY1" fmla="*/ 62342 h 1060662"/>
                <a:gd name="connsiteX2" fmla="*/ 67196 w 1065858"/>
                <a:gd name="connsiteY2" fmla="*/ 1060662 h 1060662"/>
                <a:gd name="connsiteX3" fmla="*/ 0 w 1065858"/>
                <a:gd name="connsiteY3" fmla="*/ 1060662 h 1060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858" h="1060662">
                  <a:moveTo>
                    <a:pt x="1061006" y="0"/>
                  </a:moveTo>
                  <a:cubicBezTo>
                    <a:pt x="1063248" y="20905"/>
                    <a:pt x="1064741" y="41809"/>
                    <a:pt x="1065858" y="62342"/>
                  </a:cubicBezTo>
                  <a:lnTo>
                    <a:pt x="67196" y="1060662"/>
                  </a:lnTo>
                  <a:lnTo>
                    <a:pt x="0" y="106066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692A7F87-C5D7-4B71-8667-833F96C3F294}"/>
                </a:ext>
              </a:extLst>
            </p:cNvPr>
            <p:cNvSpPr/>
            <p:nvPr/>
          </p:nvSpPr>
          <p:spPr>
            <a:xfrm>
              <a:off x="4381830" y="6039978"/>
              <a:ext cx="818022" cy="818022"/>
            </a:xfrm>
            <a:custGeom>
              <a:avLst/>
              <a:gdLst>
                <a:gd name="connsiteX0" fmla="*/ 818022 w 818022"/>
                <a:gd name="connsiteY0" fmla="*/ 0 h 818022"/>
                <a:gd name="connsiteX1" fmla="*/ 804584 w 818022"/>
                <a:gd name="connsiteY1" fmla="*/ 80632 h 818022"/>
                <a:gd name="connsiteX2" fmla="*/ 67190 w 818022"/>
                <a:gd name="connsiteY2" fmla="*/ 818022 h 818022"/>
                <a:gd name="connsiteX3" fmla="*/ 0 w 818022"/>
                <a:gd name="connsiteY3" fmla="*/ 818022 h 81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8022" h="818022">
                  <a:moveTo>
                    <a:pt x="818022" y="0"/>
                  </a:moveTo>
                  <a:cubicBezTo>
                    <a:pt x="814660" y="27250"/>
                    <a:pt x="810180" y="53755"/>
                    <a:pt x="804584" y="80632"/>
                  </a:cubicBezTo>
                  <a:lnTo>
                    <a:pt x="67190" y="818022"/>
                  </a:lnTo>
                  <a:lnTo>
                    <a:pt x="0" y="818022"/>
                  </a:ln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74ABB7F8-185E-406E-84D5-2ADDC019320A}"/>
                </a:ext>
              </a:extLst>
            </p:cNvPr>
            <p:cNvSpPr/>
            <p:nvPr/>
          </p:nvSpPr>
          <p:spPr>
            <a:xfrm>
              <a:off x="4647375" y="6390131"/>
              <a:ext cx="442354" cy="442354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sp>
        <p:nvSpPr>
          <p:cNvPr id="2" name="手繪多邊形：圖案 1">
            <a:extLst>
              <a:ext uri="{FF2B5EF4-FFF2-40B4-BE49-F238E27FC236}">
                <a16:creationId xmlns:a16="http://schemas.microsoft.com/office/drawing/2014/main" id="{32343BE2-F9F3-467E-BAC0-182941FCB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4221" y="-4221"/>
            <a:ext cx="1098147" cy="1053618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3193E6E4-C8EE-470B-AABB-B46374938A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2868" y="358614"/>
            <a:ext cx="4150804" cy="1431000"/>
          </a:xfrm>
        </p:spPr>
        <p:txBody>
          <a:bodyPr rtlCol="0" anchor="t"/>
          <a:lstStyle>
            <a:lvl1pPr>
              <a:defRPr/>
            </a:lvl1pPr>
          </a:lstStyle>
          <a:p>
            <a:pPr rtl="0"/>
            <a:r>
              <a:rPr lang="zh-TW"/>
              <a:t>按一下以新增標題</a:t>
            </a:r>
          </a:p>
        </p:txBody>
      </p:sp>
      <p:sp>
        <p:nvSpPr>
          <p:cNvPr id="31" name="日期版面配置區 178">
            <a:extLst>
              <a:ext uri="{FF2B5EF4-FFF2-40B4-BE49-F238E27FC236}">
                <a16:creationId xmlns:a16="http://schemas.microsoft.com/office/drawing/2014/main" id="{9BFD1C1A-363C-4909-95D6-9AF44B452A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20XX/2/1</a:t>
            </a:r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  <p:sp>
        <p:nvSpPr>
          <p:cNvPr id="32" name="頁尾版面配置區 179">
            <a:extLst>
              <a:ext uri="{FF2B5EF4-FFF2-40B4-BE49-F238E27FC236}">
                <a16:creationId xmlns:a16="http://schemas.microsoft.com/office/drawing/2014/main" id="{77213597-1706-40A7-8726-C468FB7F4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簡報標題</a:t>
            </a:r>
          </a:p>
        </p:txBody>
      </p:sp>
      <p:sp>
        <p:nvSpPr>
          <p:cNvPr id="33" name="投影片編號版面配置區 180">
            <a:extLst>
              <a:ext uri="{FF2B5EF4-FFF2-40B4-BE49-F238E27FC236}">
                <a16:creationId xmlns:a16="http://schemas.microsoft.com/office/drawing/2014/main" id="{1BB201C7-C50B-4E2B-95EF-E5FFAF69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zh-TW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4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手繪多邊形：圖案 16">
            <a:extLst>
              <a:ext uri="{FF2B5EF4-FFF2-40B4-BE49-F238E27FC236}">
                <a16:creationId xmlns:a16="http://schemas.microsoft.com/office/drawing/2014/main" id="{8AD96798-1C42-49B1-99B2-BD7FA1276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srgbClr val="FF80BD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>
        <p:nvSpPr>
          <p:cNvPr id="18" name="標題 1">
            <a:extLst>
              <a:ext uri="{FF2B5EF4-FFF2-40B4-BE49-F238E27FC236}">
                <a16:creationId xmlns:a16="http://schemas.microsoft.com/office/drawing/2014/main" id="{00FC1B25-A4F4-4E8E-931D-D383946C9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271" y="1010170"/>
            <a:ext cx="5178019" cy="3713638"/>
          </a:xfrm>
        </p:spPr>
        <p:txBody>
          <a:bodyPr rtlCol="0" anchor="ctr"/>
          <a:lstStyle>
            <a:lvl1pPr algn="ctr">
              <a:lnSpc>
                <a:spcPct val="100000"/>
              </a:lnSpc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6" name="文字版面配置區 34">
            <a:extLst>
              <a:ext uri="{FF2B5EF4-FFF2-40B4-BE49-F238E27FC236}">
                <a16:creationId xmlns:a16="http://schemas.microsoft.com/office/drawing/2014/main" id="{72818B4A-C05A-428C-A790-B75EA386A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8044" y="4914900"/>
            <a:ext cx="5178514" cy="819076"/>
          </a:xfrm>
        </p:spPr>
        <p:txBody>
          <a:bodyPr rtlCol="0"/>
          <a:lstStyle>
            <a:lvl1pPr algn="ctr">
              <a:buFontTx/>
              <a:buNone/>
              <a:defRPr/>
            </a:lvl1pPr>
          </a:lstStyle>
          <a:p>
            <a:pPr lvl="0" rtl="0"/>
            <a:r>
              <a:rPr lang="zh-TW"/>
              <a:t>按一下以新增文字</a:t>
            </a:r>
          </a:p>
        </p:txBody>
      </p:sp>
      <p:sp>
        <p:nvSpPr>
          <p:cNvPr id="19" name="手繪多邊形：圖案 18">
            <a:extLst>
              <a:ext uri="{FF2B5EF4-FFF2-40B4-BE49-F238E27FC236}">
                <a16:creationId xmlns:a16="http://schemas.microsoft.com/office/drawing/2014/main" id="{176E197B-E174-4C9D-87E5-0B9B087087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292656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7963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283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7963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283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>
        <p:nvSpPr>
          <p:cNvPr id="20" name="手繪多邊形：圖案 19">
            <a:extLst>
              <a:ext uri="{FF2B5EF4-FFF2-40B4-BE49-F238E27FC236}">
                <a16:creationId xmlns:a16="http://schemas.microsoft.com/office/drawing/2014/main" id="{517AB840-B4B7-452B-B062-6C9CF8426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732391"/>
            <a:ext cx="1861854" cy="277779"/>
          </a:xfrm>
          <a:custGeom>
            <a:avLst/>
            <a:gdLst>
              <a:gd name="connsiteX0" fmla="*/ 180458 w 1861854"/>
              <a:gd name="connsiteY0" fmla="*/ 0 h 277779"/>
              <a:gd name="connsiteX1" fmla="*/ 419222 w 1861854"/>
              <a:gd name="connsiteY1" fmla="*/ 238761 h 277779"/>
              <a:gd name="connsiteX2" fmla="*/ 657984 w 1861854"/>
              <a:gd name="connsiteY2" fmla="*/ 0 h 277779"/>
              <a:gd name="connsiteX3" fmla="*/ 896745 w 1861854"/>
              <a:gd name="connsiteY3" fmla="*/ 238761 h 277779"/>
              <a:gd name="connsiteX4" fmla="*/ 1135754 w 1861854"/>
              <a:gd name="connsiteY4" fmla="*/ 0 h 277779"/>
              <a:gd name="connsiteX5" fmla="*/ 1374516 w 1861854"/>
              <a:gd name="connsiteY5" fmla="*/ 238761 h 277779"/>
              <a:gd name="connsiteX6" fmla="*/ 1613277 w 1861854"/>
              <a:gd name="connsiteY6" fmla="*/ 0 h 277779"/>
              <a:gd name="connsiteX7" fmla="*/ 1861854 w 1861854"/>
              <a:gd name="connsiteY7" fmla="*/ 248577 h 277779"/>
              <a:gd name="connsiteX8" fmla="*/ 1842470 w 1861854"/>
              <a:gd name="connsiteY8" fmla="*/ 268208 h 277779"/>
              <a:gd name="connsiteX9" fmla="*/ 1613277 w 1861854"/>
              <a:gd name="connsiteY9" fmla="*/ 39017 h 277779"/>
              <a:gd name="connsiteX10" fmla="*/ 1374516 w 1861854"/>
              <a:gd name="connsiteY10" fmla="*/ 277779 h 277779"/>
              <a:gd name="connsiteX11" fmla="*/ 1135754 w 1861854"/>
              <a:gd name="connsiteY11" fmla="*/ 39017 h 277779"/>
              <a:gd name="connsiteX12" fmla="*/ 896745 w 1861854"/>
              <a:gd name="connsiteY12" fmla="*/ 277779 h 277779"/>
              <a:gd name="connsiteX13" fmla="*/ 657984 w 1861854"/>
              <a:gd name="connsiteY13" fmla="*/ 39017 h 277779"/>
              <a:gd name="connsiteX14" fmla="*/ 419222 w 1861854"/>
              <a:gd name="connsiteY14" fmla="*/ 277779 h 277779"/>
              <a:gd name="connsiteX15" fmla="*/ 180458 w 1861854"/>
              <a:gd name="connsiteY15" fmla="*/ 39017 h 277779"/>
              <a:gd name="connsiteX16" fmla="*/ 0 w 1861854"/>
              <a:gd name="connsiteY16" fmla="*/ 219475 h 277779"/>
              <a:gd name="connsiteX17" fmla="*/ 0 w 1861854"/>
              <a:gd name="connsiteY17" fmla="*/ 180458 h 27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861854" h="277779">
                <a:moveTo>
                  <a:pt x="180458" y="0"/>
                </a:moveTo>
                <a:lnTo>
                  <a:pt x="419222" y="238761"/>
                </a:lnTo>
                <a:lnTo>
                  <a:pt x="657984" y="0"/>
                </a:lnTo>
                <a:lnTo>
                  <a:pt x="896745" y="238761"/>
                </a:lnTo>
                <a:lnTo>
                  <a:pt x="1135754" y="0"/>
                </a:lnTo>
                <a:lnTo>
                  <a:pt x="1374516" y="238761"/>
                </a:lnTo>
                <a:lnTo>
                  <a:pt x="1613277" y="0"/>
                </a:lnTo>
                <a:lnTo>
                  <a:pt x="1861854" y="248577"/>
                </a:lnTo>
                <a:lnTo>
                  <a:pt x="1842470" y="268208"/>
                </a:lnTo>
                <a:lnTo>
                  <a:pt x="1613277" y="39017"/>
                </a:lnTo>
                <a:lnTo>
                  <a:pt x="1374516" y="277779"/>
                </a:lnTo>
                <a:lnTo>
                  <a:pt x="1135754" y="39017"/>
                </a:lnTo>
                <a:lnTo>
                  <a:pt x="896745" y="277779"/>
                </a:lnTo>
                <a:lnTo>
                  <a:pt x="657984" y="39017"/>
                </a:lnTo>
                <a:lnTo>
                  <a:pt x="419222" y="277779"/>
                </a:lnTo>
                <a:lnTo>
                  <a:pt x="180458" y="39017"/>
                </a:lnTo>
                <a:lnTo>
                  <a:pt x="0" y="219475"/>
                </a:lnTo>
                <a:lnTo>
                  <a:pt x="0" y="180458"/>
                </a:ln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>
        <p:nvSpPr>
          <p:cNvPr id="22" name="手繪多邊形：圖案 21">
            <a:extLst>
              <a:ext uri="{FF2B5EF4-FFF2-40B4-BE49-F238E27FC236}">
                <a16:creationId xmlns:a16="http://schemas.microsoft.com/office/drawing/2014/main" id="{9FE5D1B6-33F6-4BAA-9D02-679E176F3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2"/>
            <a:ext cx="2232251" cy="2361890"/>
          </a:xfrm>
          <a:custGeom>
            <a:avLst/>
            <a:gdLst>
              <a:gd name="connsiteX0" fmla="*/ 2292284 w 3871489"/>
              <a:gd name="connsiteY0" fmla="*/ 0 h 4096327"/>
              <a:gd name="connsiteX1" fmla="*/ 3500914 w 3871489"/>
              <a:gd name="connsiteY1" fmla="*/ 0 h 4096327"/>
              <a:gd name="connsiteX2" fmla="*/ 3542229 w 3871489"/>
              <a:gd name="connsiteY2" fmla="*/ 68006 h 4096327"/>
              <a:gd name="connsiteX3" fmla="*/ 3871489 w 3871489"/>
              <a:gd name="connsiteY3" fmla="*/ 1368323 h 4096327"/>
              <a:gd name="connsiteX4" fmla="*/ 1143485 w 3871489"/>
              <a:gd name="connsiteY4" fmla="*/ 4096327 h 4096327"/>
              <a:gd name="connsiteX5" fmla="*/ 81633 w 3871489"/>
              <a:gd name="connsiteY5" fmla="*/ 3881944 h 4096327"/>
              <a:gd name="connsiteX6" fmla="*/ 0 w 3871489"/>
              <a:gd name="connsiteY6" fmla="*/ 3842618 h 4096327"/>
              <a:gd name="connsiteX7" fmla="*/ 0 w 3871489"/>
              <a:gd name="connsiteY7" fmla="*/ 2741475 h 4096327"/>
              <a:gd name="connsiteX8" fmla="*/ 6615 w 3871489"/>
              <a:gd name="connsiteY8" fmla="*/ 2747487 h 4096327"/>
              <a:gd name="connsiteX9" fmla="*/ 1143485 w 3871489"/>
              <a:gd name="connsiteY9" fmla="*/ 3155655 h 4096327"/>
              <a:gd name="connsiteX10" fmla="*/ 2930817 w 3871489"/>
              <a:gd name="connsiteY10" fmla="*/ 1368323 h 4096327"/>
              <a:gd name="connsiteX11" fmla="*/ 2407287 w 3871489"/>
              <a:gd name="connsiteY11" fmla="*/ 104524 h 4096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871489" h="4096327">
                <a:moveTo>
                  <a:pt x="2292284" y="0"/>
                </a:moveTo>
                <a:lnTo>
                  <a:pt x="3500914" y="0"/>
                </a:lnTo>
                <a:lnTo>
                  <a:pt x="3542229" y="68006"/>
                </a:lnTo>
                <a:cubicBezTo>
                  <a:pt x="3752213" y="454545"/>
                  <a:pt x="3871489" y="897507"/>
                  <a:pt x="3871489" y="1368323"/>
                </a:cubicBezTo>
                <a:cubicBezTo>
                  <a:pt x="3871489" y="2874936"/>
                  <a:pt x="2650098" y="4096327"/>
                  <a:pt x="1143485" y="4096327"/>
                </a:cubicBezTo>
                <a:cubicBezTo>
                  <a:pt x="766832" y="4096327"/>
                  <a:pt x="408006" y="4019990"/>
                  <a:pt x="81633" y="3881944"/>
                </a:cubicBezTo>
                <a:lnTo>
                  <a:pt x="0" y="3842618"/>
                </a:lnTo>
                <a:lnTo>
                  <a:pt x="0" y="2741475"/>
                </a:lnTo>
                <a:lnTo>
                  <a:pt x="6615" y="2747487"/>
                </a:lnTo>
                <a:cubicBezTo>
                  <a:pt x="315579" y="3002472"/>
                  <a:pt x="711663" y="3155655"/>
                  <a:pt x="1143485" y="3155655"/>
                </a:cubicBezTo>
                <a:cubicBezTo>
                  <a:pt x="2130515" y="3155655"/>
                  <a:pt x="2930817" y="2355353"/>
                  <a:pt x="2930817" y="1368323"/>
                </a:cubicBezTo>
                <a:cubicBezTo>
                  <a:pt x="2930817" y="874812"/>
                  <a:pt x="2730741" y="427979"/>
                  <a:pt x="2407287" y="104524"/>
                </a:cubicBezTo>
                <a:close/>
              </a:path>
            </a:pathLst>
          </a:custGeom>
          <a:solidFill>
            <a:schemeClr val="accent3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srgbClr val="FF80BD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>
        <p:nvSpPr>
          <p:cNvPr id="23" name="手繪多邊形：圖案 22">
            <a:extLst>
              <a:ext uri="{FF2B5EF4-FFF2-40B4-BE49-F238E27FC236}">
                <a16:creationId xmlns:a16="http://schemas.microsoft.com/office/drawing/2014/main" id="{0DCCBCA1-466D-44C6-93ED-2E02B623D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>
        <p:nvSpPr>
          <p:cNvPr id="24" name="手繪多邊形：圖案 23">
            <a:extLst>
              <a:ext uri="{FF2B5EF4-FFF2-40B4-BE49-F238E27FC236}">
                <a16:creationId xmlns:a16="http://schemas.microsoft.com/office/drawing/2014/main" id="{2CC7CBB9-9855-4B27-93BF-506D5D17E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759419" y="3564607"/>
            <a:ext cx="3432581" cy="3293393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>
        <p:nvSpPr>
          <p:cNvPr id="26" name="日期版面配置區 178">
            <a:extLst>
              <a:ext uri="{FF2B5EF4-FFF2-40B4-BE49-F238E27FC236}">
                <a16:creationId xmlns:a16="http://schemas.microsoft.com/office/drawing/2014/main" id="{D3B95CCB-4EDF-4C85-82FC-E5FD2A4715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20XX/2/1</a:t>
            </a:r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  <p:sp>
        <p:nvSpPr>
          <p:cNvPr id="27" name="頁尾版面配置區 179">
            <a:extLst>
              <a:ext uri="{FF2B5EF4-FFF2-40B4-BE49-F238E27FC236}">
                <a16:creationId xmlns:a16="http://schemas.microsoft.com/office/drawing/2014/main" id="{D8096E0F-A3CE-40F7-AA9D-B43562213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簡報標題</a:t>
            </a:r>
          </a:p>
        </p:txBody>
      </p:sp>
      <p:grpSp>
        <p:nvGrpSpPr>
          <p:cNvPr id="28" name="圖形 185">
            <a:extLst>
              <a:ext uri="{FF2B5EF4-FFF2-40B4-BE49-F238E27FC236}">
                <a16:creationId xmlns:a16="http://schemas.microsoft.com/office/drawing/2014/main" id="{59F51AE6-E003-46BA-A25A-6AFBDC3E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428621" y="5660492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29" name="手繪多邊形：圖案 28">
              <a:extLst>
                <a:ext uri="{FF2B5EF4-FFF2-40B4-BE49-F238E27FC236}">
                  <a16:creationId xmlns:a16="http://schemas.microsoft.com/office/drawing/2014/main" id="{03F73C8B-6AB5-41EB-99EA-3C94CBEBB481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30" name="手繪多邊形：圖案 29">
              <a:extLst>
                <a:ext uri="{FF2B5EF4-FFF2-40B4-BE49-F238E27FC236}">
                  <a16:creationId xmlns:a16="http://schemas.microsoft.com/office/drawing/2014/main" id="{1A666D36-3657-4085-84AA-126594195C1A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31" name="手繪多邊形：圖案 30">
              <a:extLst>
                <a:ext uri="{FF2B5EF4-FFF2-40B4-BE49-F238E27FC236}">
                  <a16:creationId xmlns:a16="http://schemas.microsoft.com/office/drawing/2014/main" id="{B12CF5CD-903D-4879-BBD3-A79140E8186E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32" name="手繪多邊形：圖案 31">
              <a:extLst>
                <a:ext uri="{FF2B5EF4-FFF2-40B4-BE49-F238E27FC236}">
                  <a16:creationId xmlns:a16="http://schemas.microsoft.com/office/drawing/2014/main" id="{9EF969CD-CBA7-44B8-9544-660D7487A3D4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33" name="手繪多邊形：圖案 32">
              <a:extLst>
                <a:ext uri="{FF2B5EF4-FFF2-40B4-BE49-F238E27FC236}">
                  <a16:creationId xmlns:a16="http://schemas.microsoft.com/office/drawing/2014/main" id="{6E91C2FB-38ED-4DF7-8F1F-3211A0592A47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sp>
        <p:nvSpPr>
          <p:cNvPr id="34" name="投影片編號版面配置區 180">
            <a:extLst>
              <a:ext uri="{FF2B5EF4-FFF2-40B4-BE49-F238E27FC236}">
                <a16:creationId xmlns:a16="http://schemas.microsoft.com/office/drawing/2014/main" id="{383FF74A-FDDF-4768-9C1E-E6F3E662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zh-TW" sz="1200" b="1" i="0" u="none" strike="noStrike" kern="1200" cap="all" spc="10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Microsoft JhengHei U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7350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小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標題 1">
            <a:extLst>
              <a:ext uri="{FF2B5EF4-FFF2-40B4-BE49-F238E27FC236}">
                <a16:creationId xmlns:a16="http://schemas.microsoft.com/office/drawing/2014/main" id="{08711333-F819-4928-8BA2-B03A1D744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dirty="0"/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B4DCAA54-A920-4F7D-B1F9-E60E950D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81037"/>
            <a:ext cx="1170294" cy="709661"/>
            <a:chOff x="0" y="681037"/>
            <a:chExt cx="1170294" cy="709661"/>
          </a:xfrm>
        </p:grpSpPr>
        <p:sp>
          <p:nvSpPr>
            <p:cNvPr id="57" name="手繪多邊形：圖案 56">
              <a:extLst>
                <a:ext uri="{FF2B5EF4-FFF2-40B4-BE49-F238E27FC236}">
                  <a16:creationId xmlns:a16="http://schemas.microsoft.com/office/drawing/2014/main" id="{28633F80-7150-4830-B036-FED561D8A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681037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5744 h 274629"/>
                <a:gd name="connsiteX2" fmla="*/ 924829 w 1170294"/>
                <a:gd name="connsiteY2" fmla="*/ 0 h 274629"/>
                <a:gd name="connsiteX3" fmla="*/ 1170294 w 1170294"/>
                <a:gd name="connsiteY3" fmla="*/ 24546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577 h 274629"/>
                <a:gd name="connsiteX11" fmla="*/ 215168 w 1170294"/>
                <a:gd name="connsiteY11" fmla="*/ 23574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5744"/>
                  </a:lnTo>
                  <a:lnTo>
                    <a:pt x="924829" y="0"/>
                  </a:lnTo>
                  <a:lnTo>
                    <a:pt x="1170294" y="24546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577"/>
                  </a:lnTo>
                  <a:lnTo>
                    <a:pt x="215168" y="235744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58" name="手繪多邊形：圖案 57">
              <a:extLst>
                <a:ext uri="{FF2B5EF4-FFF2-40B4-BE49-F238E27FC236}">
                  <a16:creationId xmlns:a16="http://schemas.microsoft.com/office/drawing/2014/main" id="{984D32A8-76C6-4D70-887B-EC3211AD33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1116069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8174 h 274629"/>
                <a:gd name="connsiteX2" fmla="*/ 924829 w 1170294"/>
                <a:gd name="connsiteY2" fmla="*/ 0 h 274629"/>
                <a:gd name="connsiteX3" fmla="*/ 1170294 w 1170294"/>
                <a:gd name="connsiteY3" fmla="*/ 24789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789 h 274629"/>
                <a:gd name="connsiteX11" fmla="*/ 215168 w 1170294"/>
                <a:gd name="connsiteY11" fmla="*/ 23817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8174"/>
                  </a:lnTo>
                  <a:lnTo>
                    <a:pt x="924829" y="0"/>
                  </a:lnTo>
                  <a:lnTo>
                    <a:pt x="1170294" y="24789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789"/>
                  </a:lnTo>
                  <a:lnTo>
                    <a:pt x="215168" y="23817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sp>
        <p:nvSpPr>
          <p:cNvPr id="59" name="橢圓​​ 58">
            <a:extLst>
              <a:ext uri="{FF2B5EF4-FFF2-40B4-BE49-F238E27FC236}">
                <a16:creationId xmlns:a16="http://schemas.microsoft.com/office/drawing/2014/main" id="{9C9F9430-37D6-4AED-B459-D6F6251D0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90389" y="4752208"/>
            <a:ext cx="365021" cy="365021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>
        <p:nvSpPr>
          <p:cNvPr id="60" name="橢圓​​ 59">
            <a:extLst>
              <a:ext uri="{FF2B5EF4-FFF2-40B4-BE49-F238E27FC236}">
                <a16:creationId xmlns:a16="http://schemas.microsoft.com/office/drawing/2014/main" id="{EEDFE717-6A4F-4FD1-ABBF-5807E71F5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59544" y="5991329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  <p:sp>
        <p:nvSpPr>
          <p:cNvPr id="61" name="日期版面配置區 10">
            <a:extLst>
              <a:ext uri="{FF2B5EF4-FFF2-40B4-BE49-F238E27FC236}">
                <a16:creationId xmlns:a16="http://schemas.microsoft.com/office/drawing/2014/main" id="{26FBD0C2-9C38-4891-92F3-5AF6CD04E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20XX/2/1</a:t>
            </a:r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  <p:sp>
        <p:nvSpPr>
          <p:cNvPr id="62" name="頁尾版面配置區 11">
            <a:extLst>
              <a:ext uri="{FF2B5EF4-FFF2-40B4-BE49-F238E27FC236}">
                <a16:creationId xmlns:a16="http://schemas.microsoft.com/office/drawing/2014/main" id="{5C6A806B-2B18-4D3B-8215-624EE91DA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簡報標題</a:t>
            </a:r>
          </a:p>
        </p:txBody>
      </p:sp>
      <p:sp>
        <p:nvSpPr>
          <p:cNvPr id="63" name="投影片編號版面配置區 12">
            <a:extLst>
              <a:ext uri="{FF2B5EF4-FFF2-40B4-BE49-F238E27FC236}">
                <a16:creationId xmlns:a16="http://schemas.microsoft.com/office/drawing/2014/main" id="{54E3AE0A-2F47-4B51-8F32-46ABDC57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67E29-1480-472A-9FC5-C4768A52587C}" type="slidenum">
              <a:rPr kumimoji="0" lang="zh-TW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  <p:grpSp>
        <p:nvGrpSpPr>
          <p:cNvPr id="11" name="圖形 4">
            <a:extLst>
              <a:ext uri="{FF2B5EF4-FFF2-40B4-BE49-F238E27FC236}">
                <a16:creationId xmlns:a16="http://schemas.microsoft.com/office/drawing/2014/main" id="{A160D36B-90B2-4E2E-9A07-AFC4CC77E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10458" y="477557"/>
            <a:ext cx="975170" cy="975170"/>
            <a:chOff x="5829300" y="3162300"/>
            <a:chExt cx="532257" cy="532257"/>
          </a:xfrm>
          <a:solidFill>
            <a:schemeClr val="tx1"/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ADA6DC8-A018-4A16-84AF-9E2E74CD757D}"/>
                </a:ext>
              </a:extLst>
            </p:cNvPr>
            <p:cNvSpPr/>
            <p:nvPr/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8C1308F7-B76A-4EC2-94B2-3D7A71B62604}"/>
                </a:ext>
              </a:extLst>
            </p:cNvPr>
            <p:cNvSpPr/>
            <p:nvPr/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8E3532C-7781-4159-A3A0-A2DE72CA6DBA}"/>
                </a:ext>
              </a:extLst>
            </p:cNvPr>
            <p:cNvSpPr/>
            <p:nvPr/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8D647FB-029D-4D71-B4E4-6D74FCB09C4D}"/>
                </a:ext>
              </a:extLst>
            </p:cNvPr>
            <p:cNvSpPr/>
            <p:nvPr/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16A1C6D-37E7-47A0-814C-A09DC1123684}"/>
                </a:ext>
              </a:extLst>
            </p:cNvPr>
            <p:cNvSpPr/>
            <p:nvPr/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2759DEC-2103-4E2C-A470-F4AF6E5E3E87}"/>
                </a:ext>
              </a:extLst>
            </p:cNvPr>
            <p:cNvSpPr/>
            <p:nvPr/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88AE222-CCAD-4233-9F97-67021E530758}"/>
                </a:ext>
              </a:extLst>
            </p:cNvPr>
            <p:cNvSpPr/>
            <p:nvPr/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610EC41-7752-4C40-99E0-1B5FEA90EB0E}"/>
                </a:ext>
              </a:extLst>
            </p:cNvPr>
            <p:cNvSpPr/>
            <p:nvPr/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AA370E4-6378-438E-96A5-93A548F17E99}"/>
                </a:ext>
              </a:extLst>
            </p:cNvPr>
            <p:cNvSpPr/>
            <p:nvPr/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DC8BEFB-4BE0-44E4-B9EE-B9433675ED5D}"/>
                </a:ext>
              </a:extLst>
            </p:cNvPr>
            <p:cNvSpPr/>
            <p:nvPr/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5C187D8-7DEF-4A4B-AEBD-0148B131FA7B}"/>
                </a:ext>
              </a:extLst>
            </p:cNvPr>
            <p:cNvSpPr/>
            <p:nvPr/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21C4DD4-9A7B-4D13-905C-4D8287BFC226}"/>
                </a:ext>
              </a:extLst>
            </p:cNvPr>
            <p:cNvSpPr/>
            <p:nvPr/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37570A-3C94-4E36-97CE-A23E9672578E}"/>
                </a:ext>
              </a:extLst>
            </p:cNvPr>
            <p:cNvSpPr/>
            <p:nvPr/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098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時間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圖形 4">
            <a:extLst>
              <a:ext uri="{FF2B5EF4-FFF2-40B4-BE49-F238E27FC236}">
                <a16:creationId xmlns:a16="http://schemas.microsoft.com/office/drawing/2014/main" id="{F6919F4A-127D-4827-9E80-D8662425C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510458" y="477557"/>
            <a:ext cx="975170" cy="975170"/>
            <a:chOff x="5829300" y="3162300"/>
            <a:chExt cx="532257" cy="532257"/>
          </a:xfrm>
          <a:solidFill>
            <a:schemeClr val="tx1"/>
          </a:solidFill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E4F0C362-E345-4C93-8DBC-55525E213FE2}"/>
                </a:ext>
              </a:extLst>
            </p:cNvPr>
            <p:cNvSpPr/>
            <p:nvPr/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46589FF-4A9D-484E-95B0-A0C39A326BFF}"/>
                </a:ext>
              </a:extLst>
            </p:cNvPr>
            <p:cNvSpPr/>
            <p:nvPr/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CCC09BAE-0430-4149-BDEC-23DD9C37ACC2}"/>
                </a:ext>
              </a:extLst>
            </p:cNvPr>
            <p:cNvSpPr/>
            <p:nvPr/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F6CC180-FC7F-4A8E-BACC-034FD0C68CA9}"/>
                </a:ext>
              </a:extLst>
            </p:cNvPr>
            <p:cNvSpPr/>
            <p:nvPr/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137FFAD-2383-4411-A9CD-B0DCBF8452F9}"/>
                </a:ext>
              </a:extLst>
            </p:cNvPr>
            <p:cNvSpPr/>
            <p:nvPr/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6F7ADA10-97E6-406B-955B-4DF941688C55}"/>
                </a:ext>
              </a:extLst>
            </p:cNvPr>
            <p:cNvSpPr/>
            <p:nvPr/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5ED4958-089A-40EE-BEF8-D2DA3283FE41}"/>
                </a:ext>
              </a:extLst>
            </p:cNvPr>
            <p:cNvSpPr/>
            <p:nvPr/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BBC70D8-0977-4E3E-BDCC-5DB32F534597}"/>
                </a:ext>
              </a:extLst>
            </p:cNvPr>
            <p:cNvSpPr/>
            <p:nvPr/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22F37D25-C4FD-4978-AE31-636891A33D69}"/>
                </a:ext>
              </a:extLst>
            </p:cNvPr>
            <p:cNvSpPr/>
            <p:nvPr/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2DD3606-BA69-4959-9335-377E9AA120FF}"/>
                </a:ext>
              </a:extLst>
            </p:cNvPr>
            <p:cNvSpPr/>
            <p:nvPr/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F5B11ABC-F37E-4946-9A7B-90D363182626}"/>
                </a:ext>
              </a:extLst>
            </p:cNvPr>
            <p:cNvSpPr/>
            <p:nvPr/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86B1D23-2F36-4086-9CF7-D76D833D2282}"/>
                </a:ext>
              </a:extLst>
            </p:cNvPr>
            <p:cNvSpPr/>
            <p:nvPr/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3AE423B-5BB8-454B-B2D6-85AE6185C587}"/>
                </a:ext>
              </a:extLst>
            </p:cNvPr>
            <p:cNvSpPr/>
            <p:nvPr/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3BF87D25-4424-40BA-B114-A4FB8BDFE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681037"/>
            <a:ext cx="1170294" cy="709661"/>
            <a:chOff x="0" y="681037"/>
            <a:chExt cx="1170294" cy="709661"/>
          </a:xfrm>
        </p:grpSpPr>
        <p:sp>
          <p:nvSpPr>
            <p:cNvPr id="53" name="手繪多邊形：圖案 52">
              <a:extLst>
                <a:ext uri="{FF2B5EF4-FFF2-40B4-BE49-F238E27FC236}">
                  <a16:creationId xmlns:a16="http://schemas.microsoft.com/office/drawing/2014/main" id="{B567477D-2972-4718-B0A2-9FC97531B8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681037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5744 h 274629"/>
                <a:gd name="connsiteX2" fmla="*/ 924829 w 1170294"/>
                <a:gd name="connsiteY2" fmla="*/ 0 h 274629"/>
                <a:gd name="connsiteX3" fmla="*/ 1170294 w 1170294"/>
                <a:gd name="connsiteY3" fmla="*/ 24546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577 h 274629"/>
                <a:gd name="connsiteX11" fmla="*/ 215168 w 1170294"/>
                <a:gd name="connsiteY11" fmla="*/ 23574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5744"/>
                  </a:lnTo>
                  <a:lnTo>
                    <a:pt x="924829" y="0"/>
                  </a:lnTo>
                  <a:lnTo>
                    <a:pt x="1170294" y="24546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577"/>
                  </a:lnTo>
                  <a:lnTo>
                    <a:pt x="215168" y="235744"/>
                  </a:lnTo>
                  <a:close/>
                </a:path>
              </a:pathLst>
            </a:cu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54" name="手繪多邊形：圖案 53">
              <a:extLst>
                <a:ext uri="{FF2B5EF4-FFF2-40B4-BE49-F238E27FC236}">
                  <a16:creationId xmlns:a16="http://schemas.microsoft.com/office/drawing/2014/main" id="{52D08859-301B-4802-95D8-B8A552752B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0" y="1116069"/>
              <a:ext cx="1170294" cy="274629"/>
            </a:xfrm>
            <a:custGeom>
              <a:avLst/>
              <a:gdLst>
                <a:gd name="connsiteX0" fmla="*/ 453342 w 1170294"/>
                <a:gd name="connsiteY0" fmla="*/ 0 h 274629"/>
                <a:gd name="connsiteX1" fmla="*/ 689085 w 1170294"/>
                <a:gd name="connsiteY1" fmla="*/ 238174 h 274629"/>
                <a:gd name="connsiteX2" fmla="*/ 924829 w 1170294"/>
                <a:gd name="connsiteY2" fmla="*/ 0 h 274629"/>
                <a:gd name="connsiteX3" fmla="*/ 1170294 w 1170294"/>
                <a:gd name="connsiteY3" fmla="*/ 247895 h 274629"/>
                <a:gd name="connsiteX4" fmla="*/ 1153282 w 1170294"/>
                <a:gd name="connsiteY4" fmla="*/ 264908 h 274629"/>
                <a:gd name="connsiteX5" fmla="*/ 924829 w 1170294"/>
                <a:gd name="connsiteY5" fmla="*/ 38885 h 274629"/>
                <a:gd name="connsiteX6" fmla="*/ 689085 w 1170294"/>
                <a:gd name="connsiteY6" fmla="*/ 274629 h 274629"/>
                <a:gd name="connsiteX7" fmla="*/ 453342 w 1170294"/>
                <a:gd name="connsiteY7" fmla="*/ 38885 h 274629"/>
                <a:gd name="connsiteX8" fmla="*/ 215168 w 1170294"/>
                <a:gd name="connsiteY8" fmla="*/ 274629 h 274629"/>
                <a:gd name="connsiteX9" fmla="*/ 0 w 1170294"/>
                <a:gd name="connsiteY9" fmla="*/ 59462 h 274629"/>
                <a:gd name="connsiteX10" fmla="*/ 0 w 1170294"/>
                <a:gd name="connsiteY10" fmla="*/ 20789 h 274629"/>
                <a:gd name="connsiteX11" fmla="*/ 215168 w 1170294"/>
                <a:gd name="connsiteY11" fmla="*/ 238174 h 27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70294" h="274629">
                  <a:moveTo>
                    <a:pt x="453342" y="0"/>
                  </a:moveTo>
                  <a:lnTo>
                    <a:pt x="689085" y="238174"/>
                  </a:lnTo>
                  <a:lnTo>
                    <a:pt x="924829" y="0"/>
                  </a:lnTo>
                  <a:lnTo>
                    <a:pt x="1170294" y="247895"/>
                  </a:lnTo>
                  <a:lnTo>
                    <a:pt x="1153282" y="264908"/>
                  </a:lnTo>
                  <a:lnTo>
                    <a:pt x="924829" y="38885"/>
                  </a:lnTo>
                  <a:lnTo>
                    <a:pt x="689085" y="274629"/>
                  </a:lnTo>
                  <a:lnTo>
                    <a:pt x="453342" y="38885"/>
                  </a:lnTo>
                  <a:lnTo>
                    <a:pt x="215168" y="274629"/>
                  </a:lnTo>
                  <a:lnTo>
                    <a:pt x="0" y="59462"/>
                  </a:lnTo>
                  <a:lnTo>
                    <a:pt x="0" y="20789"/>
                  </a:lnTo>
                  <a:lnTo>
                    <a:pt x="215168" y="23817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sp>
        <p:nvSpPr>
          <p:cNvPr id="48" name="標題 1">
            <a:extLst>
              <a:ext uri="{FF2B5EF4-FFF2-40B4-BE49-F238E27FC236}">
                <a16:creationId xmlns:a16="http://schemas.microsoft.com/office/drawing/2014/main" id="{430ADD3E-99CC-43CF-9A97-D44AA54C5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088" y="565739"/>
            <a:ext cx="9745883" cy="1124949"/>
          </a:xfrm>
        </p:spPr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49" name="日期版面配置區 10">
            <a:extLst>
              <a:ext uri="{FF2B5EF4-FFF2-40B4-BE49-F238E27FC236}">
                <a16:creationId xmlns:a16="http://schemas.microsoft.com/office/drawing/2014/main" id="{8C8B246A-7ACC-4517-903D-35509488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20XX/2/1</a:t>
            </a:r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  <p:sp>
        <p:nvSpPr>
          <p:cNvPr id="50" name="頁尾版面配置區 11">
            <a:extLst>
              <a:ext uri="{FF2B5EF4-FFF2-40B4-BE49-F238E27FC236}">
                <a16:creationId xmlns:a16="http://schemas.microsoft.com/office/drawing/2014/main" id="{C75AD95D-76DC-4BCD-8AFB-35B7DB2D7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sz="1200" b="1" i="0" u="none" strike="noStrike" kern="1200" cap="all" spc="100" normalizeH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t>簡報標題</a:t>
            </a:r>
          </a:p>
        </p:txBody>
      </p:sp>
      <p:sp>
        <p:nvSpPr>
          <p:cNvPr id="51" name="投影片編號版面配置區 12">
            <a:extLst>
              <a:ext uri="{FF2B5EF4-FFF2-40B4-BE49-F238E27FC236}">
                <a16:creationId xmlns:a16="http://schemas.microsoft.com/office/drawing/2014/main" id="{65BB740A-80ED-48DA-B622-9643EFA23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967E29-1480-472A-9FC5-C4768A52587C}" type="slidenum">
              <a:rPr kumimoji="0" lang="zh-TW" sz="1200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Microsoft JhengHei U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TW" sz="1200" b="1" i="0" u="none" strike="noStrike" kern="1200" cap="all" spc="10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Microsoft JhengHei UI"/>
              <a:cs typeface="+mn-cs"/>
            </a:endParaRPr>
          </a:p>
        </p:txBody>
      </p:sp>
      <p:sp>
        <p:nvSpPr>
          <p:cNvPr id="2" name="橢圓​​ 1">
            <a:extLst>
              <a:ext uri="{FF2B5EF4-FFF2-40B4-BE49-F238E27FC236}">
                <a16:creationId xmlns:a16="http://schemas.microsoft.com/office/drawing/2014/main" id="{7F7C86B6-604E-4B54-A07B-F9BB80F872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59544" y="5991329"/>
            <a:ext cx="365021" cy="365021"/>
          </a:xfrm>
          <a:prstGeom prst="ellipse">
            <a:avLst/>
          </a:prstGeom>
          <a:solidFill>
            <a:schemeClr val="accent1">
              <a:alpha val="2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64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633F5C3-CD4B-4472-B59A-49D460CB1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zh-TW"/>
              <a:t>按一下以編輯母片標題樣式</a:t>
            </a:r>
            <a:endParaRPr lang="zh-TW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772236B-AB2C-4D6F-AE15-700992DA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/>
              <a:t>按一下以編輯母片文字樣式</a:t>
            </a:r>
          </a:p>
          <a:p>
            <a:pPr lvl="1" rtl="0"/>
            <a:r>
              <a:rPr lang="zh-TW"/>
              <a:t>第二層</a:t>
            </a:r>
          </a:p>
          <a:p>
            <a:pPr lvl="2" rtl="0"/>
            <a:r>
              <a:rPr lang="zh-TW"/>
              <a:t>第三層</a:t>
            </a:r>
          </a:p>
          <a:p>
            <a:pPr lvl="3" rtl="0"/>
            <a:r>
              <a:rPr lang="zh-TW"/>
              <a:t>第四層</a:t>
            </a:r>
          </a:p>
          <a:p>
            <a:pPr lvl="4" rtl="0"/>
            <a:r>
              <a:rPr lang="zh-TW"/>
              <a:t>第五層</a:t>
            </a:r>
            <a:endParaRPr lang="zh-TW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090F509-07BE-4446-8772-F44E09936B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Microsoft JhengHei UI SemiBold" panose="020B0603030403020204" pitchFamily="34" charset="0"/>
              </a:defRPr>
            </a:lvl1pPr>
          </a:lstStyle>
          <a:p>
            <a:pPr rtl="0"/>
            <a:r>
              <a:rPr lang="zh-TW"/>
              <a:t>20XX/2/1</a:t>
            </a:r>
            <a:endParaRPr lang="zh-TW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01B927E-3833-4F85-99B5-56B5F1E540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Microsoft JhengHei UI SemiBold" panose="020B0603030403020204" pitchFamily="34" charset="0"/>
              </a:defRPr>
            </a:lvl1pPr>
          </a:lstStyle>
          <a:p>
            <a:pPr rtl="0"/>
            <a:r>
              <a:rPr lang="zh-TW"/>
              <a:t>簡報標題</a:t>
            </a:r>
            <a:endParaRPr lang="zh-TW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628CB64-4E98-43DE-B543-7BE5B329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>
                    <a:tint val="75000"/>
                  </a:schemeClr>
                </a:solidFill>
                <a:latin typeface="+mn-lt"/>
                <a:ea typeface="Microsoft JhengHei UI SemiBold" panose="020B0603030403020204" pitchFamily="34" charset="0"/>
              </a:defRPr>
            </a:lvl1pPr>
          </a:lstStyle>
          <a:p>
            <a:pPr rtl="0"/>
            <a:fld id="{5EA792F7-1D9E-4C7E-A103-E8EDFDC2691E}" type="slidenum">
              <a:rPr lang="zh-TW" smtClean="0"/>
              <a:t>‹#›</a:t>
            </a:fld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405275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戶外, 服裝, 天空, 人員 的圖片&#10;&#10;自動產生的描述">
            <a:extLst>
              <a:ext uri="{FF2B5EF4-FFF2-40B4-BE49-F238E27FC236}">
                <a16:creationId xmlns:a16="http://schemas.microsoft.com/office/drawing/2014/main" id="{DE0E394D-8439-21DF-B03E-0E85DE933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1" t="20334" r="440" b="12914"/>
          <a:stretch/>
        </p:blipFill>
        <p:spPr>
          <a:xfrm>
            <a:off x="7068418" y="1957246"/>
            <a:ext cx="4207947" cy="4207948"/>
          </a:xfrm>
          <a:prstGeom prst="rect">
            <a:avLst/>
          </a:prstGeom>
          <a:noFill/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副標題 2">
            <a:extLst>
              <a:ext uri="{FF2B5EF4-FFF2-40B4-BE49-F238E27FC236}">
                <a16:creationId xmlns:a16="http://schemas.microsoft.com/office/drawing/2014/main" id="{08613DF5-8A70-91FB-74B9-59F4DD7EAEA2}"/>
              </a:ext>
            </a:extLst>
          </p:cNvPr>
          <p:cNvSpPr txBox="1">
            <a:spLocks/>
          </p:cNvSpPr>
          <p:nvPr/>
        </p:nvSpPr>
        <p:spPr>
          <a:xfrm>
            <a:off x="7068418" y="574115"/>
            <a:ext cx="4394723" cy="12533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spc="4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何妮螢</a:t>
            </a:r>
            <a:endParaRPr lang="en-US" altLang="zh-TW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zh-TW" alt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中山化學系 大四生</a:t>
            </a:r>
            <a:r>
              <a:rPr lang="en-US" altLang="zh-TW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(112</a:t>
            </a:r>
            <a:r>
              <a:rPr lang="zh-TW" alt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級</a:t>
            </a:r>
            <a:r>
              <a:rPr lang="en-US" altLang="zh-TW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</a:t>
            </a:r>
            <a:endParaRPr lang="zh-TW" altLang="en-US" b="1" dirty="0">
              <a:solidFill>
                <a:schemeClr val="accent6">
                  <a:lumMod val="60000"/>
                  <a:lumOff val="40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459B9963-CA42-9983-410F-35D3442E7214}"/>
              </a:ext>
            </a:extLst>
          </p:cNvPr>
          <p:cNvSpPr txBox="1"/>
          <p:nvPr/>
        </p:nvSpPr>
        <p:spPr>
          <a:xfrm>
            <a:off x="1535021" y="564800"/>
            <a:ext cx="4394723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林渝亞教授實驗室</a:t>
            </a:r>
            <a:endParaRPr lang="en-US" altLang="zh-TW" sz="2000" b="1" dirty="0">
              <a:solidFill>
                <a:schemeClr val="accent5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領域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有機化學、材料化學</a:t>
            </a:r>
            <a:endParaRPr lang="en-US" altLang="zh-TW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推甄  國立清華大學 化學所</a:t>
            </a:r>
            <a:endParaRPr lang="en-US" altLang="zh-TW" b="1" dirty="0">
              <a:solidFill>
                <a:schemeClr val="accent5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在校成績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GPA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4.05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名次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6/52</a:t>
            </a:r>
          </a:p>
          <a:p>
            <a:pPr>
              <a:lnSpc>
                <a:spcPct val="150000"/>
              </a:lnSpc>
            </a:pPr>
            <a:endParaRPr lang="en-US" altLang="zh-TW" sz="9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經歷</a:t>
            </a:r>
            <a:r>
              <a:rPr lang="en-US" altLang="zh-TW" sz="20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 科技部大專生研究計畫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111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 校內專題競賽    優等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第二名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109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 第一學期書香獎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學年度 第二學期書香獎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系學會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文書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88131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服裝, 文字, 人員, 室內 的圖片&#10;&#10;自動產生的描述">
            <a:extLst>
              <a:ext uri="{FF2B5EF4-FFF2-40B4-BE49-F238E27FC236}">
                <a16:creationId xmlns:a16="http://schemas.microsoft.com/office/drawing/2014/main" id="{F446FB38-FE49-5915-B746-C8DF51E95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4248" y="2292352"/>
            <a:ext cx="2306752" cy="408709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EC17443-10BC-4078-8CF2-23E75B0CC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783" y="136525"/>
            <a:ext cx="5217172" cy="1158857"/>
          </a:xfrm>
        </p:spPr>
        <p:txBody>
          <a:bodyPr rtlCol="0"/>
          <a:lstStyle/>
          <a:p>
            <a:pPr rtl="0"/>
            <a:r>
              <a:rPr lang="zh-TW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修課</a:t>
            </a:r>
            <a:endParaRPr lang="zh-TW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DA3474-C14B-42A3-AF12-888807AB7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9395" y="1338643"/>
            <a:ext cx="5217173" cy="5017707"/>
          </a:xfrm>
        </p:spPr>
        <p:txBody>
          <a:bodyPr rtlCol="0">
            <a:normAutofit/>
          </a:bodyPr>
          <a:lstStyle/>
          <a:p>
            <a:pPr rtl="0"/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</a:rPr>
              <a:t>普通化學    </a:t>
            </a:r>
            <a:r>
              <a:rPr lang="zh-TW" altLang="en-US" sz="1800" dirty="0"/>
              <a:t>蔡明利  副教授</a:t>
            </a:r>
            <a:endParaRPr lang="en-US" altLang="zh-TW" sz="1800" dirty="0"/>
          </a:p>
          <a:p>
            <a:pPr rtl="0"/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</a:rPr>
              <a:t>有機化學</a:t>
            </a:r>
            <a:r>
              <a:rPr lang="zh-TW" altLang="en-US" sz="1800" dirty="0"/>
              <a:t>    林渝亞  助理教授</a:t>
            </a:r>
            <a:endParaRPr lang="en-US" altLang="zh-TW" sz="1800" dirty="0"/>
          </a:p>
          <a:p>
            <a:pPr rtl="0"/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</a:rPr>
              <a:t>無機化學</a:t>
            </a:r>
            <a:r>
              <a:rPr lang="zh-TW" altLang="en-US" sz="1800" dirty="0"/>
              <a:t>    梁蘭昌  教授</a:t>
            </a:r>
            <a:endParaRPr lang="en-US" altLang="zh-TW" sz="1800" dirty="0"/>
          </a:p>
          <a:p>
            <a:pPr rtl="0"/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</a:rPr>
              <a:t>分析化學</a:t>
            </a:r>
            <a:r>
              <a:rPr lang="zh-TW" altLang="en-US" sz="1800" dirty="0"/>
              <a:t>    吳慧芬、江旭禎、曾韋龍  教授</a:t>
            </a:r>
            <a:endParaRPr lang="en-US" altLang="zh-TW" sz="1800" dirty="0"/>
          </a:p>
          <a:p>
            <a:pPr rtl="0"/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</a:rPr>
              <a:t>物理化學</a:t>
            </a:r>
            <a:r>
              <a:rPr lang="zh-TW" alt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zh-TW" altLang="en-US" sz="1800" dirty="0"/>
              <a:t>   蔣昭明  教授</a:t>
            </a:r>
            <a:endParaRPr lang="en-US" altLang="zh-TW" sz="1800" dirty="0"/>
          </a:p>
          <a:p>
            <a:pPr rtl="0"/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</a:rPr>
              <a:t>量子化學    </a:t>
            </a:r>
            <a:r>
              <a:rPr lang="zh-TW" altLang="en-US" sz="1800" dirty="0"/>
              <a:t>王家蓁  副教授</a:t>
            </a:r>
            <a:endParaRPr lang="en-US" altLang="zh-TW" sz="1800" dirty="0"/>
          </a:p>
          <a:p>
            <a:pPr rtl="0"/>
            <a:endParaRPr lang="en-US" altLang="zh-TW" sz="1800" dirty="0"/>
          </a:p>
          <a:p>
            <a:pPr rtl="0"/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</a:rPr>
              <a:t>群論            </a:t>
            </a:r>
            <a:r>
              <a:rPr lang="zh-TW" altLang="en-US" sz="1800" dirty="0"/>
              <a:t>邱政超  助理教授</a:t>
            </a:r>
            <a:endParaRPr lang="en-US" altLang="zh-TW" sz="1800" dirty="0"/>
          </a:p>
          <a:p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</a:rPr>
              <a:t>生物化學</a:t>
            </a:r>
            <a:r>
              <a:rPr lang="zh-TW" altLang="en-US" sz="1800" dirty="0"/>
              <a:t>    范秀芳  博士</a:t>
            </a:r>
            <a:endParaRPr lang="en-US" altLang="zh-TW" sz="1800" dirty="0"/>
          </a:p>
          <a:p>
            <a:pPr rtl="0"/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</a:rPr>
              <a:t>有機光譜學  </a:t>
            </a:r>
            <a:r>
              <a:rPr lang="zh-TW" altLang="en-US" sz="1800" dirty="0"/>
              <a:t>林柏樵  教授</a:t>
            </a:r>
            <a:endParaRPr lang="en-US" altLang="zh-TW" sz="1800" dirty="0"/>
          </a:p>
          <a:p>
            <a:pPr rtl="0"/>
            <a:r>
              <a:rPr lang="zh-TW" altLang="en-US" sz="1800" dirty="0">
                <a:solidFill>
                  <a:schemeClr val="accent1">
                    <a:lumMod val="75000"/>
                  </a:schemeClr>
                </a:solidFill>
              </a:rPr>
              <a:t>化學產業創新與創業講座    </a:t>
            </a:r>
            <a:r>
              <a:rPr lang="zh-TW" altLang="en-US" sz="1800" dirty="0"/>
              <a:t>李志聰  教授</a:t>
            </a:r>
            <a:endParaRPr lang="en-US" altLang="zh-TW" sz="1800" dirty="0"/>
          </a:p>
          <a:p>
            <a:pPr rtl="0"/>
            <a:endParaRPr lang="en-US" altLang="zh-TW" sz="1800" dirty="0"/>
          </a:p>
          <a:p>
            <a:pPr rtl="0"/>
            <a:r>
              <a:rPr lang="zh-TW" altLang="en-US" sz="1800" b="1" dirty="0">
                <a:solidFill>
                  <a:schemeClr val="accent6">
                    <a:lumMod val="75000"/>
                  </a:schemeClr>
                </a:solidFill>
              </a:rPr>
              <a:t>導師</a:t>
            </a:r>
            <a:r>
              <a:rPr lang="zh-TW" altLang="en-US" sz="1800" dirty="0"/>
              <a:t>            廖軒宏  副教授</a:t>
            </a:r>
            <a:endParaRPr lang="en-US" altLang="zh-TW" sz="1800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99C0A8A-A891-43CA-8434-E1F64C249A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zh-TW" dirty="0"/>
              <a:t>20</a:t>
            </a:r>
            <a:r>
              <a:rPr lang="en-US" altLang="zh-TW" dirty="0"/>
              <a:t>23/05/20-21</a:t>
            </a:r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F8C585A-B5B9-40F2-A604-181F9326D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zh-TW" altLang="en-US" dirty="0"/>
              <a:t>學生分享</a:t>
            </a:r>
            <a:r>
              <a:rPr lang="en-US" altLang="zh-TW" dirty="0"/>
              <a:t>-</a:t>
            </a:r>
            <a:r>
              <a:rPr lang="zh-TW" altLang="en-US" dirty="0"/>
              <a:t>何妮螢</a:t>
            </a:r>
            <a:endParaRPr lang="zh-TW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0CE773B-8D36-4868-AA55-1A3267727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5EA792F7-1D9E-4C7E-A103-E8EDFDC2691E}" type="slidenum">
              <a:rPr lang="zh-TW" smtClean="0"/>
              <a:pPr/>
              <a:t>2</a:t>
            </a:fld>
            <a:endParaRPr lang="zh-TW" dirty="0"/>
          </a:p>
        </p:txBody>
      </p:sp>
      <p:grpSp>
        <p:nvGrpSpPr>
          <p:cNvPr id="10" name="圖形 4">
            <a:extLst>
              <a:ext uri="{FF2B5EF4-FFF2-40B4-BE49-F238E27FC236}">
                <a16:creationId xmlns:a16="http://schemas.microsoft.com/office/drawing/2014/main" id="{B3F06BA9-200A-4546-8C17-44B9F05FF8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905471" y="4389402"/>
            <a:ext cx="975170" cy="975170"/>
            <a:chOff x="5829300" y="3162300"/>
            <a:chExt cx="532257" cy="532257"/>
          </a:xfrm>
          <a:solidFill>
            <a:schemeClr val="tx1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400A030-8E40-42C9-BA7A-C57F560E28BD}"/>
                </a:ext>
              </a:extLst>
            </p:cNvPr>
            <p:cNvSpPr/>
            <p:nvPr/>
          </p:nvSpPr>
          <p:spPr>
            <a:xfrm>
              <a:off x="5859208" y="3192208"/>
              <a:ext cx="112966" cy="112966"/>
            </a:xfrm>
            <a:custGeom>
              <a:avLst/>
              <a:gdLst>
                <a:gd name="connsiteX0" fmla="*/ 112967 w 112966"/>
                <a:gd name="connsiteY0" fmla="*/ 0 h 112966"/>
                <a:gd name="connsiteX1" fmla="*/ 0 w 112966"/>
                <a:gd name="connsiteY1" fmla="*/ 112967 h 112966"/>
                <a:gd name="connsiteX2" fmla="*/ 112967 w 112966"/>
                <a:gd name="connsiteY2" fmla="*/ 0 h 1129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2966" h="112966">
                  <a:moveTo>
                    <a:pt x="112967" y="0"/>
                  </a:moveTo>
                  <a:lnTo>
                    <a:pt x="0" y="112967"/>
                  </a:lnTo>
                  <a:cubicBezTo>
                    <a:pt x="25356" y="64747"/>
                    <a:pt x="64747" y="25356"/>
                    <a:pt x="1129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A1CB66D-59CC-42E6-9F71-86AA8F1A83E5}"/>
                </a:ext>
              </a:extLst>
            </p:cNvPr>
            <p:cNvSpPr/>
            <p:nvPr/>
          </p:nvSpPr>
          <p:spPr>
            <a:xfrm>
              <a:off x="5831205" y="3164205"/>
              <a:ext cx="230314" cy="230314"/>
            </a:xfrm>
            <a:custGeom>
              <a:avLst/>
              <a:gdLst>
                <a:gd name="connsiteX0" fmla="*/ 230314 w 230314"/>
                <a:gd name="connsiteY0" fmla="*/ 0 h 230314"/>
                <a:gd name="connsiteX1" fmla="*/ 0 w 230314"/>
                <a:gd name="connsiteY1" fmla="*/ 230314 h 230314"/>
                <a:gd name="connsiteX2" fmla="*/ 3524 w 230314"/>
                <a:gd name="connsiteY2" fmla="*/ 209550 h 230314"/>
                <a:gd name="connsiteX3" fmla="*/ 209550 w 230314"/>
                <a:gd name="connsiteY3" fmla="*/ 3524 h 230314"/>
                <a:gd name="connsiteX4" fmla="*/ 230314 w 230314"/>
                <a:gd name="connsiteY4" fmla="*/ 0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0314" h="230314">
                  <a:moveTo>
                    <a:pt x="230314" y="0"/>
                  </a:moveTo>
                  <a:lnTo>
                    <a:pt x="0" y="230314"/>
                  </a:lnTo>
                  <a:cubicBezTo>
                    <a:pt x="953" y="223361"/>
                    <a:pt x="2095" y="216408"/>
                    <a:pt x="3524" y="209550"/>
                  </a:cubicBezTo>
                  <a:lnTo>
                    <a:pt x="209550" y="3524"/>
                  </a:lnTo>
                  <a:cubicBezTo>
                    <a:pt x="216408" y="2095"/>
                    <a:pt x="223361" y="953"/>
                    <a:pt x="23031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52CF368-1DA1-4155-A52E-1D7117691AE2}"/>
                </a:ext>
              </a:extLst>
            </p:cNvPr>
            <p:cNvSpPr/>
            <p:nvPr/>
          </p:nvSpPr>
          <p:spPr>
            <a:xfrm>
              <a:off x="5829300" y="3162300"/>
              <a:ext cx="294131" cy="294131"/>
            </a:xfrm>
            <a:custGeom>
              <a:avLst/>
              <a:gdLst>
                <a:gd name="connsiteX0" fmla="*/ 294132 w 294131"/>
                <a:gd name="connsiteY0" fmla="*/ 1238 h 294131"/>
                <a:gd name="connsiteX1" fmla="*/ 1238 w 294131"/>
                <a:gd name="connsiteY1" fmla="*/ 294132 h 294131"/>
                <a:gd name="connsiteX2" fmla="*/ 0 w 294131"/>
                <a:gd name="connsiteY2" fmla="*/ 278225 h 294131"/>
                <a:gd name="connsiteX3" fmla="*/ 278225 w 294131"/>
                <a:gd name="connsiteY3" fmla="*/ 0 h 294131"/>
                <a:gd name="connsiteX4" fmla="*/ 294132 w 294131"/>
                <a:gd name="connsiteY4" fmla="*/ 1238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" h="294131">
                  <a:moveTo>
                    <a:pt x="294132" y="1238"/>
                  </a:moveTo>
                  <a:lnTo>
                    <a:pt x="1238" y="294132"/>
                  </a:lnTo>
                  <a:cubicBezTo>
                    <a:pt x="667" y="288893"/>
                    <a:pt x="0" y="283559"/>
                    <a:pt x="0" y="278225"/>
                  </a:cubicBezTo>
                  <a:lnTo>
                    <a:pt x="278225" y="0"/>
                  </a:lnTo>
                  <a:cubicBezTo>
                    <a:pt x="283559" y="0"/>
                    <a:pt x="288893" y="667"/>
                    <a:pt x="294132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CCA8E35-7EDC-4B54-84C6-7439052862AD}"/>
                </a:ext>
              </a:extLst>
            </p:cNvPr>
            <p:cNvSpPr/>
            <p:nvPr/>
          </p:nvSpPr>
          <p:spPr>
            <a:xfrm>
              <a:off x="5837205" y="3170110"/>
              <a:ext cx="337184" cy="337280"/>
            </a:xfrm>
            <a:custGeom>
              <a:avLst/>
              <a:gdLst>
                <a:gd name="connsiteX0" fmla="*/ 337185 w 337184"/>
                <a:gd name="connsiteY0" fmla="*/ 3905 h 337280"/>
                <a:gd name="connsiteX1" fmla="*/ 3810 w 337184"/>
                <a:gd name="connsiteY1" fmla="*/ 337280 h 337280"/>
                <a:gd name="connsiteX2" fmla="*/ 0 w 337184"/>
                <a:gd name="connsiteY2" fmla="*/ 323850 h 337280"/>
                <a:gd name="connsiteX3" fmla="*/ 323850 w 337184"/>
                <a:gd name="connsiteY3" fmla="*/ 0 h 337280"/>
                <a:gd name="connsiteX4" fmla="*/ 337185 w 337184"/>
                <a:gd name="connsiteY4" fmla="*/ 3905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184" h="337280">
                  <a:moveTo>
                    <a:pt x="337185" y="3905"/>
                  </a:moveTo>
                  <a:lnTo>
                    <a:pt x="3810" y="337280"/>
                  </a:lnTo>
                  <a:cubicBezTo>
                    <a:pt x="2381" y="332899"/>
                    <a:pt x="1143" y="328422"/>
                    <a:pt x="0" y="323850"/>
                  </a:cubicBezTo>
                  <a:lnTo>
                    <a:pt x="323850" y="0"/>
                  </a:lnTo>
                  <a:cubicBezTo>
                    <a:pt x="328327" y="1715"/>
                    <a:pt x="332804" y="2477"/>
                    <a:pt x="337185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A6E2D90-3377-475B-908D-8DEFA47683EF}"/>
                </a:ext>
              </a:extLst>
            </p:cNvPr>
            <p:cNvSpPr/>
            <p:nvPr/>
          </p:nvSpPr>
          <p:spPr>
            <a:xfrm>
              <a:off x="5853207" y="3186207"/>
              <a:ext cx="364617" cy="364617"/>
            </a:xfrm>
            <a:custGeom>
              <a:avLst/>
              <a:gdLst>
                <a:gd name="connsiteX0" fmla="*/ 364617 w 364617"/>
                <a:gd name="connsiteY0" fmla="*/ 5620 h 364617"/>
                <a:gd name="connsiteX1" fmla="*/ 5620 w 364617"/>
                <a:gd name="connsiteY1" fmla="*/ 364617 h 364617"/>
                <a:gd name="connsiteX2" fmla="*/ 0 w 364617"/>
                <a:gd name="connsiteY2" fmla="*/ 353187 h 364617"/>
                <a:gd name="connsiteX3" fmla="*/ 353187 w 364617"/>
                <a:gd name="connsiteY3" fmla="*/ 0 h 364617"/>
                <a:gd name="connsiteX4" fmla="*/ 364617 w 364617"/>
                <a:gd name="connsiteY4" fmla="*/ 5620 h 364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617" h="364617">
                  <a:moveTo>
                    <a:pt x="364617" y="5620"/>
                  </a:moveTo>
                  <a:lnTo>
                    <a:pt x="5620" y="364617"/>
                  </a:lnTo>
                  <a:cubicBezTo>
                    <a:pt x="3620" y="360902"/>
                    <a:pt x="1715" y="357092"/>
                    <a:pt x="0" y="353187"/>
                  </a:cubicBezTo>
                  <a:lnTo>
                    <a:pt x="353187" y="0"/>
                  </a:lnTo>
                  <a:cubicBezTo>
                    <a:pt x="357092" y="1715"/>
                    <a:pt x="360902" y="3715"/>
                    <a:pt x="364617" y="562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76911BE-DDD3-49C2-8777-60297A15722D}"/>
                </a:ext>
              </a:extLst>
            </p:cNvPr>
            <p:cNvSpPr/>
            <p:nvPr/>
          </p:nvSpPr>
          <p:spPr>
            <a:xfrm>
              <a:off x="5875305" y="3208305"/>
              <a:ext cx="380238" cy="380238"/>
            </a:xfrm>
            <a:custGeom>
              <a:avLst/>
              <a:gdLst>
                <a:gd name="connsiteX0" fmla="*/ 380238 w 380238"/>
                <a:gd name="connsiteY0" fmla="*/ 7239 h 380238"/>
                <a:gd name="connsiteX1" fmla="*/ 7239 w 380238"/>
                <a:gd name="connsiteY1" fmla="*/ 380238 h 380238"/>
                <a:gd name="connsiteX2" fmla="*/ 0 w 380238"/>
                <a:gd name="connsiteY2" fmla="*/ 370713 h 380238"/>
                <a:gd name="connsiteX3" fmla="*/ 370237 w 380238"/>
                <a:gd name="connsiteY3" fmla="*/ 0 h 380238"/>
                <a:gd name="connsiteX4" fmla="*/ 380238 w 380238"/>
                <a:gd name="connsiteY4" fmla="*/ 7239 h 38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0238" h="380238">
                  <a:moveTo>
                    <a:pt x="380238" y="7239"/>
                  </a:moveTo>
                  <a:lnTo>
                    <a:pt x="7239" y="380238"/>
                  </a:lnTo>
                  <a:cubicBezTo>
                    <a:pt x="4763" y="377000"/>
                    <a:pt x="2381" y="373571"/>
                    <a:pt x="0" y="370713"/>
                  </a:cubicBezTo>
                  <a:lnTo>
                    <a:pt x="370237" y="0"/>
                  </a:lnTo>
                  <a:cubicBezTo>
                    <a:pt x="373571" y="2381"/>
                    <a:pt x="377000" y="4763"/>
                    <a:pt x="380238" y="7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515E5A-13FF-4F37-9082-C1584EE41A65}"/>
                </a:ext>
              </a:extLst>
            </p:cNvPr>
            <p:cNvSpPr/>
            <p:nvPr/>
          </p:nvSpPr>
          <p:spPr>
            <a:xfrm>
              <a:off x="5902832" y="3235832"/>
              <a:ext cx="385191" cy="385191"/>
            </a:xfrm>
            <a:custGeom>
              <a:avLst/>
              <a:gdLst>
                <a:gd name="connsiteX0" fmla="*/ 380905 w 385191"/>
                <a:gd name="connsiteY0" fmla="*/ 4286 h 385191"/>
                <a:gd name="connsiteX1" fmla="*/ 385191 w 385191"/>
                <a:gd name="connsiteY1" fmla="*/ 8573 h 385191"/>
                <a:gd name="connsiteX2" fmla="*/ 8573 w 385191"/>
                <a:gd name="connsiteY2" fmla="*/ 385191 h 385191"/>
                <a:gd name="connsiteX3" fmla="*/ 4286 w 385191"/>
                <a:gd name="connsiteY3" fmla="*/ 380905 h 385191"/>
                <a:gd name="connsiteX4" fmla="*/ 0 w 385191"/>
                <a:gd name="connsiteY4" fmla="*/ 376523 h 385191"/>
                <a:gd name="connsiteX5" fmla="*/ 376523 w 385191"/>
                <a:gd name="connsiteY5" fmla="*/ 0 h 385191"/>
                <a:gd name="connsiteX6" fmla="*/ 380905 w 385191"/>
                <a:gd name="connsiteY6" fmla="*/ 4286 h 385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5191" h="385191">
                  <a:moveTo>
                    <a:pt x="380905" y="4286"/>
                  </a:moveTo>
                  <a:lnTo>
                    <a:pt x="385191" y="8573"/>
                  </a:lnTo>
                  <a:lnTo>
                    <a:pt x="8573" y="385191"/>
                  </a:lnTo>
                  <a:lnTo>
                    <a:pt x="4286" y="380905"/>
                  </a:lnTo>
                  <a:cubicBezTo>
                    <a:pt x="2762" y="379476"/>
                    <a:pt x="1334" y="377952"/>
                    <a:pt x="0" y="376523"/>
                  </a:cubicBezTo>
                  <a:lnTo>
                    <a:pt x="376523" y="0"/>
                  </a:lnTo>
                  <a:cubicBezTo>
                    <a:pt x="377952" y="1334"/>
                    <a:pt x="379476" y="2667"/>
                    <a:pt x="380905" y="428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C90979-3DFC-45AC-8666-5039DC14B0B5}"/>
                </a:ext>
              </a:extLst>
            </p:cNvPr>
            <p:cNvSpPr/>
            <p:nvPr/>
          </p:nvSpPr>
          <p:spPr>
            <a:xfrm>
              <a:off x="5935789" y="3268313"/>
              <a:ext cx="379761" cy="380237"/>
            </a:xfrm>
            <a:custGeom>
              <a:avLst/>
              <a:gdLst>
                <a:gd name="connsiteX0" fmla="*/ 372428 w 379761"/>
                <a:gd name="connsiteY0" fmla="*/ 0 h 380237"/>
                <a:gd name="connsiteX1" fmla="*/ 379762 w 379761"/>
                <a:gd name="connsiteY1" fmla="*/ 9525 h 380237"/>
                <a:gd name="connsiteX2" fmla="*/ 9525 w 379761"/>
                <a:gd name="connsiteY2" fmla="*/ 380238 h 380237"/>
                <a:gd name="connsiteX3" fmla="*/ 0 w 379761"/>
                <a:gd name="connsiteY3" fmla="*/ 372904 h 380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9761" h="380237">
                  <a:moveTo>
                    <a:pt x="372428" y="0"/>
                  </a:moveTo>
                  <a:cubicBezTo>
                    <a:pt x="374999" y="3239"/>
                    <a:pt x="377381" y="6572"/>
                    <a:pt x="379762" y="9525"/>
                  </a:cubicBezTo>
                  <a:lnTo>
                    <a:pt x="9525" y="380238"/>
                  </a:lnTo>
                  <a:cubicBezTo>
                    <a:pt x="6096" y="377857"/>
                    <a:pt x="2762" y="375476"/>
                    <a:pt x="0" y="3729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569B7C0-8434-4008-B429-35208DBDC7CB}"/>
                </a:ext>
              </a:extLst>
            </p:cNvPr>
            <p:cNvSpPr/>
            <p:nvPr/>
          </p:nvSpPr>
          <p:spPr>
            <a:xfrm>
              <a:off x="5972841" y="3305841"/>
              <a:ext cx="364807" cy="364807"/>
            </a:xfrm>
            <a:custGeom>
              <a:avLst/>
              <a:gdLst>
                <a:gd name="connsiteX0" fmla="*/ 359188 w 364807"/>
                <a:gd name="connsiteY0" fmla="*/ 0 h 364807"/>
                <a:gd name="connsiteX1" fmla="*/ 364808 w 364807"/>
                <a:gd name="connsiteY1" fmla="*/ 11621 h 364807"/>
                <a:gd name="connsiteX2" fmla="*/ 11621 w 364807"/>
                <a:gd name="connsiteY2" fmla="*/ 364808 h 364807"/>
                <a:gd name="connsiteX3" fmla="*/ 0 w 364807"/>
                <a:gd name="connsiteY3" fmla="*/ 359188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807" h="364807">
                  <a:moveTo>
                    <a:pt x="359188" y="0"/>
                  </a:moveTo>
                  <a:cubicBezTo>
                    <a:pt x="361188" y="3905"/>
                    <a:pt x="362998" y="7715"/>
                    <a:pt x="364808" y="11621"/>
                  </a:cubicBezTo>
                  <a:lnTo>
                    <a:pt x="11621" y="364808"/>
                  </a:lnTo>
                  <a:cubicBezTo>
                    <a:pt x="7715" y="362998"/>
                    <a:pt x="3905" y="361188"/>
                    <a:pt x="0" y="3591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0C7D2AA-D66F-4FD5-BB00-10B56396B8A1}"/>
                </a:ext>
              </a:extLst>
            </p:cNvPr>
            <p:cNvSpPr/>
            <p:nvPr/>
          </p:nvSpPr>
          <p:spPr>
            <a:xfrm>
              <a:off x="6016370" y="3349466"/>
              <a:ext cx="337280" cy="337280"/>
            </a:xfrm>
            <a:custGeom>
              <a:avLst/>
              <a:gdLst>
                <a:gd name="connsiteX0" fmla="*/ 333470 w 337280"/>
                <a:gd name="connsiteY0" fmla="*/ 0 h 337280"/>
                <a:gd name="connsiteX1" fmla="*/ 337280 w 337280"/>
                <a:gd name="connsiteY1" fmla="*/ 13430 h 337280"/>
                <a:gd name="connsiteX2" fmla="*/ 13430 w 337280"/>
                <a:gd name="connsiteY2" fmla="*/ 337280 h 337280"/>
                <a:gd name="connsiteX3" fmla="*/ 0 w 337280"/>
                <a:gd name="connsiteY3" fmla="*/ 333470 h 33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7280" h="337280">
                  <a:moveTo>
                    <a:pt x="333470" y="0"/>
                  </a:moveTo>
                  <a:cubicBezTo>
                    <a:pt x="334899" y="4382"/>
                    <a:pt x="336137" y="8858"/>
                    <a:pt x="337280" y="13430"/>
                  </a:cubicBezTo>
                  <a:lnTo>
                    <a:pt x="13430" y="337280"/>
                  </a:lnTo>
                  <a:cubicBezTo>
                    <a:pt x="8858" y="336137"/>
                    <a:pt x="4382" y="334899"/>
                    <a:pt x="0" y="3334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9431D87-07CF-4EBC-97C6-C6BB01161057}"/>
                </a:ext>
              </a:extLst>
            </p:cNvPr>
            <p:cNvSpPr/>
            <p:nvPr/>
          </p:nvSpPr>
          <p:spPr>
            <a:xfrm>
              <a:off x="6067329" y="3400425"/>
              <a:ext cx="294227" cy="294132"/>
            </a:xfrm>
            <a:custGeom>
              <a:avLst/>
              <a:gdLst>
                <a:gd name="connsiteX0" fmla="*/ 292989 w 294227"/>
                <a:gd name="connsiteY0" fmla="*/ 0 h 294132"/>
                <a:gd name="connsiteX1" fmla="*/ 294227 w 294227"/>
                <a:gd name="connsiteY1" fmla="*/ 15907 h 294132"/>
                <a:gd name="connsiteX2" fmla="*/ 15907 w 294227"/>
                <a:gd name="connsiteY2" fmla="*/ 294132 h 294132"/>
                <a:gd name="connsiteX3" fmla="*/ 0 w 294227"/>
                <a:gd name="connsiteY3" fmla="*/ 292894 h 294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4227" h="294132">
                  <a:moveTo>
                    <a:pt x="292989" y="0"/>
                  </a:moveTo>
                  <a:cubicBezTo>
                    <a:pt x="293561" y="5334"/>
                    <a:pt x="293942" y="10668"/>
                    <a:pt x="294227" y="15907"/>
                  </a:cubicBezTo>
                  <a:lnTo>
                    <a:pt x="15907" y="294132"/>
                  </a:lnTo>
                  <a:cubicBezTo>
                    <a:pt x="10668" y="294132"/>
                    <a:pt x="5334" y="293465"/>
                    <a:pt x="0" y="2928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9DF15BC-97AC-4CEB-A3B4-6F400C38A32F}"/>
                </a:ext>
              </a:extLst>
            </p:cNvPr>
            <p:cNvSpPr/>
            <p:nvPr/>
          </p:nvSpPr>
          <p:spPr>
            <a:xfrm>
              <a:off x="6129337" y="3462337"/>
              <a:ext cx="230314" cy="230314"/>
            </a:xfrm>
            <a:custGeom>
              <a:avLst/>
              <a:gdLst>
                <a:gd name="connsiteX0" fmla="*/ 230315 w 230314"/>
                <a:gd name="connsiteY0" fmla="*/ 0 h 230314"/>
                <a:gd name="connsiteX1" fmla="*/ 226886 w 230314"/>
                <a:gd name="connsiteY1" fmla="*/ 20574 h 230314"/>
                <a:gd name="connsiteX2" fmla="*/ 20669 w 230314"/>
                <a:gd name="connsiteY2" fmla="*/ 226790 h 230314"/>
                <a:gd name="connsiteX3" fmla="*/ 0 w 230314"/>
                <a:gd name="connsiteY3" fmla="*/ 230315 h 230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0314" h="230314">
                  <a:moveTo>
                    <a:pt x="230315" y="0"/>
                  </a:moveTo>
                  <a:cubicBezTo>
                    <a:pt x="229457" y="6953"/>
                    <a:pt x="228314" y="13716"/>
                    <a:pt x="226886" y="20574"/>
                  </a:cubicBezTo>
                  <a:lnTo>
                    <a:pt x="20669" y="226790"/>
                  </a:lnTo>
                  <a:cubicBezTo>
                    <a:pt x="13811" y="228314"/>
                    <a:pt x="6953" y="229457"/>
                    <a:pt x="0" y="2303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DA02847-240E-4210-ABB0-6789739465D3}"/>
                </a:ext>
              </a:extLst>
            </p:cNvPr>
            <p:cNvSpPr/>
            <p:nvPr/>
          </p:nvSpPr>
          <p:spPr>
            <a:xfrm>
              <a:off x="6218682" y="3551682"/>
              <a:ext cx="112871" cy="112871"/>
            </a:xfrm>
            <a:custGeom>
              <a:avLst/>
              <a:gdLst>
                <a:gd name="connsiteX0" fmla="*/ 112871 w 112871"/>
                <a:gd name="connsiteY0" fmla="*/ 0 h 112871"/>
                <a:gd name="connsiteX1" fmla="*/ 0 w 112871"/>
                <a:gd name="connsiteY1" fmla="*/ 112871 h 112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871" h="112871">
                  <a:moveTo>
                    <a:pt x="112871" y="0"/>
                  </a:moveTo>
                  <a:cubicBezTo>
                    <a:pt x="87618" y="48239"/>
                    <a:pt x="48239" y="87618"/>
                    <a:pt x="0" y="1128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rtl="0"/>
              <a:endParaRPr lang="zh-TW" dirty="0"/>
            </a:p>
          </p:txBody>
        </p:sp>
      </p:grpSp>
      <p:pic>
        <p:nvPicPr>
          <p:cNvPr id="26" name="圖片 25" descr="一張含有 服裝, 人員, 建築, 群組 的圖片&#10;&#10;自動產生的描述">
            <a:extLst>
              <a:ext uri="{FF2B5EF4-FFF2-40B4-BE49-F238E27FC236}">
                <a16:creationId xmlns:a16="http://schemas.microsoft.com/office/drawing/2014/main" id="{9F761B31-06A9-6D56-816F-B9A184099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77549"/>
            <a:ext cx="4866160" cy="3244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94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4152BE5D-A094-F407-63E1-0789D7054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868" y="358614"/>
            <a:ext cx="4150804" cy="1431000"/>
          </a:xfrm>
        </p:spPr>
        <p:txBody>
          <a:bodyPr/>
          <a:lstStyle/>
          <a:p>
            <a:r>
              <a:rPr lang="zh-TW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中山化學日</a:t>
            </a:r>
            <a:endParaRPr 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93B8153-D2E0-6D2D-7B42-7E32BDF75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rtl="0"/>
            <a:r>
              <a:rPr lang="zh-TW" altLang="zh-TW" dirty="0"/>
              <a:t>20</a:t>
            </a:r>
            <a:r>
              <a:rPr lang="en-US" altLang="zh-TW" dirty="0"/>
              <a:t>23/05/20-21</a:t>
            </a:r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9DD18D0B-7D64-547A-E43D-E49E0428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/>
            <a:r>
              <a:rPr lang="zh-TW" altLang="en-US" dirty="0"/>
              <a:t>學生分享</a:t>
            </a:r>
            <a:r>
              <a:rPr lang="en-US" altLang="zh-TW" dirty="0"/>
              <a:t>-</a:t>
            </a:r>
            <a:r>
              <a:rPr lang="zh-TW" altLang="en-US" dirty="0"/>
              <a:t>何妮螢</a:t>
            </a:r>
            <a:endParaRPr lang="zh-TW" altLang="zh-TW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D7D0122-FF19-CCD0-664D-3289416CE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altLang="zh-TW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b="1" i="0" u="none" strike="noStrike" kern="1200" cap="all" spc="10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6A9DC24C-FA8B-7E51-13BF-8229C820BB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r="16667"/>
          <a:stretch/>
        </p:blipFill>
        <p:spPr>
          <a:xfrm>
            <a:off x="6423487" y="929609"/>
            <a:ext cx="2518114" cy="2518114"/>
          </a:xfrm>
          <a:custGeom>
            <a:avLst/>
            <a:gdLst>
              <a:gd name="connsiteX0" fmla="*/ 1259057 w 2518114"/>
              <a:gd name="connsiteY0" fmla="*/ 0 h 2518114"/>
              <a:gd name="connsiteX1" fmla="*/ 2518114 w 2518114"/>
              <a:gd name="connsiteY1" fmla="*/ 1259057 h 2518114"/>
              <a:gd name="connsiteX2" fmla="*/ 1259057 w 2518114"/>
              <a:gd name="connsiteY2" fmla="*/ 2518114 h 2518114"/>
              <a:gd name="connsiteX3" fmla="*/ 0 w 2518114"/>
              <a:gd name="connsiteY3" fmla="*/ 1259057 h 2518114"/>
              <a:gd name="connsiteX4" fmla="*/ 1259057 w 2518114"/>
              <a:gd name="connsiteY4" fmla="*/ 0 h 251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8114" h="2518114">
                <a:moveTo>
                  <a:pt x="1259057" y="0"/>
                </a:moveTo>
                <a:cubicBezTo>
                  <a:pt x="1954415" y="0"/>
                  <a:pt x="2518114" y="563699"/>
                  <a:pt x="2518114" y="1259057"/>
                </a:cubicBezTo>
                <a:cubicBezTo>
                  <a:pt x="2518114" y="1954415"/>
                  <a:pt x="1954415" y="2518114"/>
                  <a:pt x="1259057" y="2518114"/>
                </a:cubicBezTo>
                <a:cubicBezTo>
                  <a:pt x="563699" y="2518114"/>
                  <a:pt x="0" y="1954415"/>
                  <a:pt x="0" y="1259057"/>
                </a:cubicBezTo>
                <a:cubicBezTo>
                  <a:pt x="0" y="563699"/>
                  <a:pt x="563699" y="0"/>
                  <a:pt x="1259057" y="0"/>
                </a:cubicBezTo>
                <a:close/>
              </a:path>
            </a:pathLst>
          </a:custGeom>
          <a:noFill/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99037143-659D-C9F5-EFF3-3601CE25F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8" t="62" r="1456" b="-62"/>
          <a:stretch/>
        </p:blipFill>
        <p:spPr>
          <a:xfrm>
            <a:off x="7671606" y="3175909"/>
            <a:ext cx="3454390" cy="3454390"/>
          </a:xfrm>
          <a:custGeom>
            <a:avLst/>
            <a:gdLst>
              <a:gd name="connsiteX0" fmla="*/ 1259057 w 2518114"/>
              <a:gd name="connsiteY0" fmla="*/ 0 h 2518114"/>
              <a:gd name="connsiteX1" fmla="*/ 2518114 w 2518114"/>
              <a:gd name="connsiteY1" fmla="*/ 1259057 h 2518114"/>
              <a:gd name="connsiteX2" fmla="*/ 1259057 w 2518114"/>
              <a:gd name="connsiteY2" fmla="*/ 2518114 h 2518114"/>
              <a:gd name="connsiteX3" fmla="*/ 0 w 2518114"/>
              <a:gd name="connsiteY3" fmla="*/ 1259057 h 2518114"/>
              <a:gd name="connsiteX4" fmla="*/ 1259057 w 2518114"/>
              <a:gd name="connsiteY4" fmla="*/ 0 h 251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8114" h="2518114">
                <a:moveTo>
                  <a:pt x="1259057" y="0"/>
                </a:moveTo>
                <a:cubicBezTo>
                  <a:pt x="1954415" y="0"/>
                  <a:pt x="2518114" y="563699"/>
                  <a:pt x="2518114" y="1259057"/>
                </a:cubicBezTo>
                <a:cubicBezTo>
                  <a:pt x="2518114" y="1954415"/>
                  <a:pt x="1954415" y="2518114"/>
                  <a:pt x="1259057" y="2518114"/>
                </a:cubicBezTo>
                <a:cubicBezTo>
                  <a:pt x="563699" y="2518114"/>
                  <a:pt x="0" y="1954415"/>
                  <a:pt x="0" y="1259057"/>
                </a:cubicBezTo>
                <a:cubicBezTo>
                  <a:pt x="0" y="563699"/>
                  <a:pt x="563699" y="0"/>
                  <a:pt x="1259057" y="0"/>
                </a:cubicBezTo>
                <a:close/>
              </a:path>
            </a:pathLst>
          </a:custGeom>
          <a:noFill/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2B797918-DBA0-3065-3216-6A0AFEFA8C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122" t="5207" r="1122" b="19793"/>
          <a:stretch/>
        </p:blipFill>
        <p:spPr>
          <a:xfrm>
            <a:off x="9090425" y="86637"/>
            <a:ext cx="2952747" cy="2952747"/>
          </a:xfrm>
          <a:custGeom>
            <a:avLst/>
            <a:gdLst>
              <a:gd name="connsiteX0" fmla="*/ 1259057 w 2518114"/>
              <a:gd name="connsiteY0" fmla="*/ 0 h 2518114"/>
              <a:gd name="connsiteX1" fmla="*/ 2518114 w 2518114"/>
              <a:gd name="connsiteY1" fmla="*/ 1259057 h 2518114"/>
              <a:gd name="connsiteX2" fmla="*/ 1259057 w 2518114"/>
              <a:gd name="connsiteY2" fmla="*/ 2518114 h 2518114"/>
              <a:gd name="connsiteX3" fmla="*/ 0 w 2518114"/>
              <a:gd name="connsiteY3" fmla="*/ 1259057 h 2518114"/>
              <a:gd name="connsiteX4" fmla="*/ 1259057 w 2518114"/>
              <a:gd name="connsiteY4" fmla="*/ 0 h 251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8114" h="2518114">
                <a:moveTo>
                  <a:pt x="1259057" y="0"/>
                </a:moveTo>
                <a:cubicBezTo>
                  <a:pt x="1954415" y="0"/>
                  <a:pt x="2518114" y="563699"/>
                  <a:pt x="2518114" y="1259057"/>
                </a:cubicBezTo>
                <a:cubicBezTo>
                  <a:pt x="2518114" y="1954415"/>
                  <a:pt x="1954415" y="2518114"/>
                  <a:pt x="1259057" y="2518114"/>
                </a:cubicBezTo>
                <a:cubicBezTo>
                  <a:pt x="563699" y="2518114"/>
                  <a:pt x="0" y="1954415"/>
                  <a:pt x="0" y="1259057"/>
                </a:cubicBezTo>
                <a:cubicBezTo>
                  <a:pt x="0" y="563699"/>
                  <a:pt x="563699" y="0"/>
                  <a:pt x="1259057" y="0"/>
                </a:cubicBezTo>
                <a:close/>
              </a:path>
            </a:pathLst>
          </a:custGeom>
          <a:noFill/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BAA303-3BC7-5DA8-776B-5D077E0D640C}"/>
              </a:ext>
            </a:extLst>
          </p:cNvPr>
          <p:cNvSpPr txBox="1">
            <a:spLocks/>
          </p:cNvSpPr>
          <p:nvPr/>
        </p:nvSpPr>
        <p:spPr>
          <a:xfrm>
            <a:off x="1292868" y="1205247"/>
            <a:ext cx="6378738" cy="494617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中山化學日為系上的大活動</a:t>
            </a:r>
            <a:endParaRPr lang="en-US" altLang="zh-TW" b="1" dirty="0">
              <a:solidFill>
                <a:schemeClr val="accent5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b="1" dirty="0">
              <a:solidFill>
                <a:schemeClr val="accent5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zh-TW" altLang="en-US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系友返校分享</a:t>
            </a:r>
            <a:endParaRPr lang="en-US" altLang="zh-TW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endParaRPr lang="en-US" altLang="zh-TW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zh-TW" altLang="en-US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實驗室學長姐分享</a:t>
            </a:r>
            <a:endParaRPr lang="en-US" altLang="zh-TW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endParaRPr lang="en-US" altLang="zh-TW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Clr>
                <a:schemeClr val="accent5">
                  <a:lumMod val="60000"/>
                  <a:lumOff val="40000"/>
                </a:schemeClr>
              </a:buClr>
            </a:pPr>
            <a:r>
              <a:rPr lang="zh-TW" altLang="en-US" b="1" dirty="0">
                <a:solidFill>
                  <a:schemeClr val="tx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化學之夜</a:t>
            </a:r>
            <a:endParaRPr lang="en-US" altLang="zh-TW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b="1" dirty="0">
              <a:solidFill>
                <a:schemeClr val="accent5">
                  <a:lumMod val="40000"/>
                  <a:lumOff val="6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algn="r">
              <a:buNone/>
            </a:pPr>
            <a:r>
              <a:rPr lang="en-US" altLang="zh-TW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系辦主辦，系學會協辦</a:t>
            </a:r>
            <a:r>
              <a:rPr lang="en-US" altLang="zh-TW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endParaRPr lang="en-US" b="1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84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48CD1624-12C6-45A2-BF83-5AC901364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251" y="274076"/>
            <a:ext cx="3863749" cy="1314996"/>
          </a:xfrm>
        </p:spPr>
        <p:txBody>
          <a:bodyPr rtlCol="0"/>
          <a:lstStyle/>
          <a:p>
            <a:pPr rtl="0"/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專題研究</a:t>
            </a:r>
            <a:endParaRPr lang="zh-TW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5" name="日期版面配置區 34">
            <a:extLst>
              <a:ext uri="{FF2B5EF4-FFF2-40B4-BE49-F238E27FC236}">
                <a16:creationId xmlns:a16="http://schemas.microsoft.com/office/drawing/2014/main" id="{1EA7893C-1236-4F5C-952C-16029496E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lvl="0" rtl="0"/>
            <a:r>
              <a:rPr lang="zh-TW" noProof="0" dirty="0"/>
              <a:t>20</a:t>
            </a:r>
            <a:r>
              <a:rPr lang="en-US" altLang="zh-TW" dirty="0"/>
              <a:t>23/05</a:t>
            </a:r>
            <a:r>
              <a:rPr lang="zh-TW" noProof="0" dirty="0"/>
              <a:t>/</a:t>
            </a:r>
            <a:r>
              <a:rPr lang="en-US" altLang="zh-TW" dirty="0"/>
              <a:t>20-21</a:t>
            </a:r>
            <a:endParaRPr lang="zh-TW" noProof="0" dirty="0"/>
          </a:p>
        </p:txBody>
      </p:sp>
      <p:sp>
        <p:nvSpPr>
          <p:cNvPr id="36" name="頁尾版面配置區 35">
            <a:extLst>
              <a:ext uri="{FF2B5EF4-FFF2-40B4-BE49-F238E27FC236}">
                <a16:creationId xmlns:a16="http://schemas.microsoft.com/office/drawing/2014/main" id="{3318ABB8-FF08-4643-9329-BBBB6B2BA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zh-TW" altLang="en-US" dirty="0"/>
              <a:t>學生分享</a:t>
            </a:r>
            <a:r>
              <a:rPr lang="en-US" altLang="zh-TW" dirty="0"/>
              <a:t>-</a:t>
            </a:r>
            <a:r>
              <a:rPr lang="zh-TW" altLang="en-US" dirty="0"/>
              <a:t>何妮螢</a:t>
            </a:r>
            <a:endParaRPr lang="zh-TW" altLang="zh-TW" dirty="0"/>
          </a:p>
        </p:txBody>
      </p:sp>
      <p:sp>
        <p:nvSpPr>
          <p:cNvPr id="37" name="投影片編號版面配置區 36">
            <a:extLst>
              <a:ext uri="{FF2B5EF4-FFF2-40B4-BE49-F238E27FC236}">
                <a16:creationId xmlns:a16="http://schemas.microsoft.com/office/drawing/2014/main" id="{B0573956-0AA9-4FDF-8CDA-AC7558A8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lvl="0" rtl="0"/>
            <a:fld id="{5EA792F7-1D9E-4C7E-A103-E8EDFDC2691E}" type="slidenum">
              <a:rPr lang="en-US" altLang="zh-TW" noProof="0" smtClean="0"/>
              <a:pPr lvl="0" rtl="0"/>
              <a:t>4</a:t>
            </a:fld>
            <a:endParaRPr lang="zh-TW" noProof="0" dirty="0"/>
          </a:p>
        </p:txBody>
      </p:sp>
      <p:grpSp>
        <p:nvGrpSpPr>
          <p:cNvPr id="38" name="圖形 185">
            <a:extLst>
              <a:ext uri="{FF2B5EF4-FFF2-40B4-BE49-F238E27FC236}">
                <a16:creationId xmlns:a16="http://schemas.microsoft.com/office/drawing/2014/main" id="{62ECD7B8-E70F-4597-823C-6C0A5EC4F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299333" y="5649598"/>
            <a:ext cx="1054467" cy="469689"/>
            <a:chOff x="9841624" y="4115729"/>
            <a:chExt cx="602170" cy="268223"/>
          </a:xfrm>
          <a:solidFill>
            <a:schemeClr val="tx1"/>
          </a:solidFill>
        </p:grpSpPr>
        <p:sp>
          <p:nvSpPr>
            <p:cNvPr id="39" name="手繪多邊形：圖案 38">
              <a:extLst>
                <a:ext uri="{FF2B5EF4-FFF2-40B4-BE49-F238E27FC236}">
                  <a16:creationId xmlns:a16="http://schemas.microsoft.com/office/drawing/2014/main" id="{F74CB819-B1E4-4C4C-ABCB-151970A9A0DD}"/>
                </a:ext>
              </a:extLst>
            </p:cNvPr>
            <p:cNvSpPr/>
            <p:nvPr/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40" name="手繪多邊形：圖案 39">
              <a:extLst>
                <a:ext uri="{FF2B5EF4-FFF2-40B4-BE49-F238E27FC236}">
                  <a16:creationId xmlns:a16="http://schemas.microsoft.com/office/drawing/2014/main" id="{7F2A7F6B-452F-4A76-87BA-468BA643B88A}"/>
                </a:ext>
              </a:extLst>
            </p:cNvPr>
            <p:cNvSpPr/>
            <p:nvPr/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41" name="手繪多邊形：圖案 40">
              <a:extLst>
                <a:ext uri="{FF2B5EF4-FFF2-40B4-BE49-F238E27FC236}">
                  <a16:creationId xmlns:a16="http://schemas.microsoft.com/office/drawing/2014/main" id="{CB957824-0255-4243-A7A5-CE19287C2503}"/>
                </a:ext>
              </a:extLst>
            </p:cNvPr>
            <p:cNvSpPr/>
            <p:nvPr/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42" name="手繪多邊形：圖案 41">
              <a:extLst>
                <a:ext uri="{FF2B5EF4-FFF2-40B4-BE49-F238E27FC236}">
                  <a16:creationId xmlns:a16="http://schemas.microsoft.com/office/drawing/2014/main" id="{4067041A-231A-4FC6-ABA0-1B5F8A7315BC}"/>
                </a:ext>
              </a:extLst>
            </p:cNvPr>
            <p:cNvSpPr/>
            <p:nvPr/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  <p:sp>
          <p:nvSpPr>
            <p:cNvPr id="43" name="手繪多邊形：圖案 42">
              <a:extLst>
                <a:ext uri="{FF2B5EF4-FFF2-40B4-BE49-F238E27FC236}">
                  <a16:creationId xmlns:a16="http://schemas.microsoft.com/office/drawing/2014/main" id="{24ACB53C-8728-49C6-A574-EFB0416BCD4B}"/>
                </a:ext>
              </a:extLst>
            </p:cNvPr>
            <p:cNvSpPr/>
            <p:nvPr/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 UI"/>
                <a:ea typeface="+mn-ea"/>
                <a:cs typeface="+mn-cs"/>
              </a:endParaRPr>
            </a:p>
          </p:txBody>
        </p:sp>
      </p:grpSp>
      <p:pic>
        <p:nvPicPr>
          <p:cNvPr id="13" name="圖片 12" descr="一張含有 文字, 服裝, 人員, 足部穿著 的圖片&#10;&#10;自動產生的描述">
            <a:extLst>
              <a:ext uri="{FF2B5EF4-FFF2-40B4-BE49-F238E27FC236}">
                <a16:creationId xmlns:a16="http://schemas.microsoft.com/office/drawing/2014/main" id="{82DC21B1-B663-8E7B-DAD5-6CB2550A1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053" y="931574"/>
            <a:ext cx="3683110" cy="4994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9D3A0B89-7AB0-C31B-E986-B561FDF9D1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692" r="12692"/>
          <a:stretch/>
        </p:blipFill>
        <p:spPr>
          <a:xfrm>
            <a:off x="6440168" y="-14695"/>
            <a:ext cx="2518114" cy="25181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 descr="一張含有 足部穿著, 服裝, 人員, 文字 的圖片&#10;&#10;自動產生的描述">
            <a:extLst>
              <a:ext uri="{FF2B5EF4-FFF2-40B4-BE49-F238E27FC236}">
                <a16:creationId xmlns:a16="http://schemas.microsoft.com/office/drawing/2014/main" id="{782B9D90-437C-31EF-0578-D4EEA56E01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33265" r="-78" b="-1"/>
          <a:stretch/>
        </p:blipFill>
        <p:spPr>
          <a:xfrm>
            <a:off x="-11815" y="3870877"/>
            <a:ext cx="3476274" cy="2571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1DFC3670-CE6C-4149-800C-ED198FC28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9800" y="1719337"/>
            <a:ext cx="4685785" cy="4044463"/>
          </a:xfrm>
        </p:spPr>
        <p:txBody>
          <a:bodyPr rtlCol="0">
            <a:normAutofit lnSpcReduction="10000"/>
          </a:bodyPr>
          <a:lstStyle/>
          <a:p>
            <a:pPr rtl="0"/>
            <a:r>
              <a:rPr lang="zh-TW" alt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研究內容</a:t>
            </a:r>
            <a:r>
              <a:rPr lang="en-US" altLang="zh-TW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</a:t>
            </a:r>
            <a:r>
              <a:rPr lang="zh-TW" alt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醣類、蛋白質、材料化學</a:t>
            </a:r>
            <a:endParaRPr lang="en-US" altLang="zh-TW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rtl="0"/>
            <a:r>
              <a:rPr lang="zh-TW" altLang="en-US" dirty="0"/>
              <a:t>大二下學期  加入林渝亞教授實驗室</a:t>
            </a:r>
            <a:endParaRPr lang="en-US" altLang="zh-TW" dirty="0"/>
          </a:p>
          <a:p>
            <a:pPr rtl="0"/>
            <a:r>
              <a:rPr lang="zh-TW" altLang="en-US" dirty="0"/>
              <a:t>大二暑假      接續畢業學姊的研究題目</a:t>
            </a:r>
            <a:endParaRPr lang="en-US" altLang="zh-TW" dirty="0"/>
          </a:p>
          <a:p>
            <a:pPr rtl="0"/>
            <a:r>
              <a:rPr lang="zh-TW" altLang="en-US" dirty="0"/>
              <a:t>大三寒假      申請科技部大專生研究計畫</a:t>
            </a:r>
            <a:endParaRPr lang="en-US" altLang="zh-TW" dirty="0"/>
          </a:p>
          <a:p>
            <a:pPr rtl="0"/>
            <a:r>
              <a:rPr lang="zh-TW" altLang="en-US" dirty="0"/>
              <a:t>                      </a:t>
            </a:r>
            <a:r>
              <a:rPr lang="en-US" altLang="zh-TW" dirty="0"/>
              <a:t>(</a:t>
            </a:r>
            <a:r>
              <a:rPr lang="zh-TW" altLang="en-US" dirty="0"/>
              <a:t>計畫時間</a:t>
            </a:r>
            <a:r>
              <a:rPr lang="en-US" altLang="zh-TW" dirty="0"/>
              <a:t>2022/07~2023/02)</a:t>
            </a:r>
          </a:p>
          <a:p>
            <a:pPr rtl="0"/>
            <a:r>
              <a:rPr lang="zh-TW" altLang="en-US" dirty="0"/>
              <a:t>大四上學期  推甄</a:t>
            </a:r>
            <a:r>
              <a:rPr lang="en-US" altLang="zh-TW" dirty="0"/>
              <a:t>(</a:t>
            </a:r>
            <a:r>
              <a:rPr lang="zh-TW" altLang="en-US" dirty="0"/>
              <a:t>台、清、交、中山</a:t>
            </a:r>
            <a:r>
              <a:rPr lang="en-US" altLang="zh-TW" dirty="0"/>
              <a:t>)</a:t>
            </a:r>
          </a:p>
          <a:p>
            <a:pPr rtl="0"/>
            <a:r>
              <a:rPr lang="zh-TW" altLang="en-US" dirty="0"/>
              <a:t>大四上學期  校內專題競賽第二名</a:t>
            </a:r>
            <a:endParaRPr lang="en-US" altLang="zh-TW" dirty="0"/>
          </a:p>
          <a:p>
            <a:pPr rtl="0"/>
            <a:endParaRPr lang="en-US" altLang="zh-TW" dirty="0"/>
          </a:p>
          <a:p>
            <a:pPr algn="r" rtl="0"/>
            <a:r>
              <a:rPr lang="zh-TW" altLang="en-US" dirty="0"/>
              <a:t>實驗室活動</a:t>
            </a:r>
            <a:r>
              <a:rPr lang="en-US" altLang="zh-TW" dirty="0"/>
              <a:t>: </a:t>
            </a:r>
            <a:r>
              <a:rPr lang="zh-TW" altLang="en-US" dirty="0"/>
              <a:t>尾牙、謝師宴、出遊</a:t>
            </a:r>
            <a:endParaRPr lang="en-US" altLang="zh-TW" dirty="0"/>
          </a:p>
          <a:p>
            <a:pPr rtl="0"/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2861913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5B1D160-BD8C-1DCE-FFA7-78C690D60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868" y="358614"/>
            <a:ext cx="4150804" cy="1431000"/>
          </a:xfrm>
        </p:spPr>
        <p:txBody>
          <a:bodyPr/>
          <a:lstStyle/>
          <a:p>
            <a:r>
              <a:rPr lang="zh-TW" alt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科技部</a:t>
            </a:r>
            <a:br>
              <a:rPr lang="en-US" altLang="zh-TW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zh-TW" alt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大專生研究計畫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85725FC-38BC-BEB8-D047-E48C1F0479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lvl="0" rtl="0"/>
            <a:r>
              <a:rPr lang="zh-TW" altLang="zh-TW" noProof="0" dirty="0"/>
              <a:t>20</a:t>
            </a:r>
            <a:r>
              <a:rPr lang="en-US" altLang="zh-TW" dirty="0"/>
              <a:t>23/05</a:t>
            </a:r>
            <a:r>
              <a:rPr lang="zh-TW" altLang="zh-TW" noProof="0" dirty="0"/>
              <a:t>/</a:t>
            </a:r>
            <a:r>
              <a:rPr lang="en-US" altLang="zh-TW" dirty="0"/>
              <a:t>20-21</a:t>
            </a:r>
            <a:endParaRPr lang="zh-TW" altLang="zh-TW" noProof="0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74E3FB5D-D493-2F08-FA07-0F571848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/>
            <a:r>
              <a:rPr lang="zh-TW" altLang="en-US" dirty="0"/>
              <a:t>學生分享</a:t>
            </a:r>
            <a:r>
              <a:rPr lang="en-US" altLang="zh-TW" dirty="0"/>
              <a:t>-</a:t>
            </a:r>
            <a:r>
              <a:rPr lang="zh-TW" altLang="en-US" dirty="0"/>
              <a:t>何妮螢</a:t>
            </a:r>
            <a:endParaRPr lang="zh-TW" altLang="zh-TW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DD386BE-F2BE-E2C8-04EF-B6FEB2AFC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altLang="zh-TW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TW" b="1" i="0" u="none" strike="noStrike" kern="1200" cap="all" spc="10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5BADA80C-FF04-6A36-3CFC-CCFA54049506}"/>
              </a:ext>
            </a:extLst>
          </p:cNvPr>
          <p:cNvSpPr txBox="1"/>
          <p:nvPr/>
        </p:nvSpPr>
        <p:spPr>
          <a:xfrm>
            <a:off x="1209963" y="1791112"/>
            <a:ext cx="977207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3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400" dirty="0"/>
              <a:t>每年</a:t>
            </a:r>
            <a:r>
              <a:rPr lang="en-US" altLang="zh-TW" sz="2400" dirty="0"/>
              <a:t>7</a:t>
            </a:r>
            <a:r>
              <a:rPr lang="zh-TW" altLang="en-US" sz="2400" dirty="0"/>
              <a:t>月到隔年</a:t>
            </a:r>
            <a:r>
              <a:rPr lang="en-US" altLang="zh-TW" sz="2400" dirty="0"/>
              <a:t>2</a:t>
            </a:r>
            <a:r>
              <a:rPr lang="zh-TW" altLang="en-US" sz="2400" dirty="0"/>
              <a:t>月</a:t>
            </a:r>
            <a:endParaRPr lang="en-US" altLang="zh-TW" sz="2400" dirty="0"/>
          </a:p>
          <a:p>
            <a:pPr marL="342900" indent="-342900">
              <a:buClr>
                <a:schemeClr val="accent3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US" altLang="zh-TW" sz="2400" dirty="0"/>
          </a:p>
          <a:p>
            <a:pPr marL="342900" indent="-342900">
              <a:buClr>
                <a:schemeClr val="accent3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400" dirty="0"/>
              <a:t>申請</a:t>
            </a:r>
            <a:r>
              <a:rPr lang="en-US" altLang="zh-TW" sz="2400" dirty="0"/>
              <a:t>: 10</a:t>
            </a:r>
            <a:r>
              <a:rPr lang="zh-TW" altLang="en-US" sz="2400" dirty="0"/>
              <a:t>頁計畫書</a:t>
            </a:r>
            <a:r>
              <a:rPr lang="en-US" altLang="zh-TW" sz="2400" dirty="0"/>
              <a:t>+</a:t>
            </a:r>
            <a:r>
              <a:rPr lang="zh-TW" altLang="en-US" sz="2400" dirty="0"/>
              <a:t>在校成績</a:t>
            </a:r>
            <a:endParaRPr lang="en-US" altLang="zh-TW" sz="2400" dirty="0"/>
          </a:p>
          <a:p>
            <a:pPr marL="342900" indent="-342900">
              <a:buClr>
                <a:schemeClr val="accent3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US" altLang="zh-TW" sz="2400" dirty="0"/>
          </a:p>
          <a:p>
            <a:pPr marL="342900" indent="-342900">
              <a:buClr>
                <a:schemeClr val="accent3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400" dirty="0"/>
              <a:t>研究獎學金</a:t>
            </a:r>
            <a:r>
              <a:rPr lang="en-US" altLang="zh-TW" sz="2400" dirty="0"/>
              <a:t>:</a:t>
            </a:r>
            <a:r>
              <a:rPr lang="zh-TW" altLang="en-US" sz="2400" dirty="0"/>
              <a:t> </a:t>
            </a:r>
            <a:endParaRPr lang="en-US" altLang="zh-TW" sz="2400" dirty="0"/>
          </a:p>
          <a:p>
            <a:pPr>
              <a:buClr>
                <a:schemeClr val="accent3">
                  <a:lumMod val="60000"/>
                  <a:lumOff val="40000"/>
                </a:schemeClr>
              </a:buClr>
            </a:pPr>
            <a:r>
              <a:rPr lang="zh-TW" altLang="en-US" sz="2400" dirty="0"/>
              <a:t>    每月</a:t>
            </a:r>
            <a:r>
              <a:rPr lang="en-US" altLang="zh-TW" sz="2400" dirty="0"/>
              <a:t>6000</a:t>
            </a:r>
            <a:r>
              <a:rPr lang="zh-TW" altLang="en-US" sz="2400" dirty="0"/>
              <a:t>元，共</a:t>
            </a:r>
            <a:r>
              <a:rPr lang="en-US" altLang="zh-TW" sz="2400" dirty="0"/>
              <a:t>48000</a:t>
            </a:r>
            <a:r>
              <a:rPr lang="zh-TW" altLang="en-US" sz="2400" dirty="0"/>
              <a:t>元</a:t>
            </a:r>
            <a:endParaRPr lang="en-US" altLang="zh-TW" sz="2400" dirty="0"/>
          </a:p>
          <a:p>
            <a:pPr>
              <a:buClr>
                <a:schemeClr val="accent3">
                  <a:lumMod val="60000"/>
                  <a:lumOff val="40000"/>
                </a:schemeClr>
              </a:buClr>
            </a:pPr>
            <a:endParaRPr lang="en-US" altLang="zh-TW" sz="2400" dirty="0"/>
          </a:p>
          <a:p>
            <a:pPr marL="342900" indent="-342900">
              <a:buClr>
                <a:schemeClr val="accent3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400" dirty="0"/>
              <a:t>研究創作獎</a:t>
            </a:r>
            <a:r>
              <a:rPr lang="en-US" altLang="zh-TW" sz="2400" dirty="0"/>
              <a:t>:</a:t>
            </a:r>
            <a:r>
              <a:rPr lang="zh-TW" altLang="en-US" sz="2400" dirty="0"/>
              <a:t> </a:t>
            </a:r>
            <a:r>
              <a:rPr lang="en-US" altLang="zh-TW" sz="2400" dirty="0"/>
              <a:t>20000</a:t>
            </a:r>
            <a:r>
              <a:rPr lang="zh-TW" altLang="en-US" sz="2400" dirty="0"/>
              <a:t>元獎學金</a:t>
            </a:r>
            <a:endParaRPr lang="en-US" altLang="zh-TW" sz="2400" dirty="0"/>
          </a:p>
          <a:p>
            <a:pPr>
              <a:buClr>
                <a:schemeClr val="accent3">
                  <a:lumMod val="60000"/>
                  <a:lumOff val="40000"/>
                </a:schemeClr>
              </a:buClr>
            </a:pPr>
            <a:r>
              <a:rPr lang="zh-TW" altLang="en-US" sz="2400" dirty="0"/>
              <a:t>                          </a:t>
            </a:r>
            <a:r>
              <a:rPr lang="en-US" altLang="zh-TW" sz="2400" dirty="0"/>
              <a:t>(</a:t>
            </a:r>
            <a:r>
              <a:rPr lang="zh-TW" altLang="en-US" sz="2400" dirty="0"/>
              <a:t>每年</a:t>
            </a:r>
            <a:r>
              <a:rPr lang="en-US" altLang="zh-TW" sz="2400" dirty="0"/>
              <a:t>200</a:t>
            </a:r>
            <a:r>
              <a:rPr lang="zh-TW" altLang="en-US" sz="2400" dirty="0"/>
              <a:t>名</a:t>
            </a:r>
            <a:r>
              <a:rPr lang="en-US" altLang="zh-TW" sz="2400" dirty="0"/>
              <a:t>)</a:t>
            </a:r>
          </a:p>
          <a:p>
            <a:pPr marL="342900" indent="-342900">
              <a:buClr>
                <a:schemeClr val="accent3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endParaRPr lang="en-US" altLang="zh-TW" sz="2400" dirty="0"/>
          </a:p>
          <a:p>
            <a:pPr marL="342900" indent="-342900">
              <a:buClr>
                <a:schemeClr val="accent3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400" dirty="0"/>
              <a:t>校內大專生研究計畫</a:t>
            </a:r>
            <a:r>
              <a:rPr lang="en-US" altLang="zh-TW" sz="2400" dirty="0"/>
              <a:t>:</a:t>
            </a:r>
            <a:r>
              <a:rPr lang="zh-TW" altLang="en-US" sz="2400" dirty="0"/>
              <a:t> </a:t>
            </a:r>
            <a:r>
              <a:rPr lang="en-US" altLang="zh-TW" sz="2400" dirty="0"/>
              <a:t>20000</a:t>
            </a:r>
            <a:r>
              <a:rPr lang="zh-TW" altLang="en-US" sz="2400" dirty="0"/>
              <a:t>元獎學金</a:t>
            </a:r>
            <a:endParaRPr lang="en-US" altLang="zh-TW" sz="2400" dirty="0"/>
          </a:p>
          <a:p>
            <a:pPr>
              <a:buClr>
                <a:schemeClr val="accent3">
                  <a:lumMod val="60000"/>
                  <a:lumOff val="40000"/>
                </a:schemeClr>
              </a:buClr>
            </a:pPr>
            <a:r>
              <a:rPr lang="zh-TW" altLang="en-US" sz="2800" dirty="0"/>
              <a:t>    </a:t>
            </a:r>
            <a:endParaRPr lang="en-US" altLang="zh-TW" sz="2800" dirty="0"/>
          </a:p>
        </p:txBody>
      </p:sp>
      <p:pic>
        <p:nvPicPr>
          <p:cNvPr id="6" name="圖片 5" descr="一張含有 文字, 螢幕擷取畫面, 字型, 信 的圖片&#10;&#10;自動產生的描述">
            <a:extLst>
              <a:ext uri="{FF2B5EF4-FFF2-40B4-BE49-F238E27FC236}">
                <a16:creationId xmlns:a16="http://schemas.microsoft.com/office/drawing/2014/main" id="{1C5D3CD8-310F-F01C-71FA-FC15AEEDE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33" b="10973"/>
          <a:stretch/>
        </p:blipFill>
        <p:spPr>
          <a:xfrm>
            <a:off x="7498102" y="747712"/>
            <a:ext cx="3855697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89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0A9700DA-A9AB-4F13-3AD9-D22C49DC7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868" y="358614"/>
            <a:ext cx="4150804" cy="1431000"/>
          </a:xfrm>
        </p:spPr>
        <p:txBody>
          <a:bodyPr>
            <a:normAutofit/>
          </a:bodyPr>
          <a:lstStyle/>
          <a:p>
            <a:br>
              <a:rPr lang="en-US" altLang="zh-TW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zh-TW" alt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為何要加入實驗室</a:t>
            </a:r>
            <a:r>
              <a:rPr lang="en-US" altLang="zh-TW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?</a:t>
            </a:r>
            <a:endParaRPr lang="en-US" sz="36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5BEFF3B-D053-C3C1-F2DB-A975F564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lvl="0" rtl="0"/>
            <a:r>
              <a:rPr lang="zh-TW" altLang="zh-TW" noProof="0" dirty="0"/>
              <a:t>20</a:t>
            </a:r>
            <a:r>
              <a:rPr lang="en-US" altLang="zh-TW" dirty="0"/>
              <a:t>23/05</a:t>
            </a:r>
            <a:r>
              <a:rPr lang="zh-TW" altLang="zh-TW" noProof="0" dirty="0"/>
              <a:t>/</a:t>
            </a:r>
            <a:r>
              <a:rPr lang="en-US" altLang="zh-TW" dirty="0"/>
              <a:t>20-21</a:t>
            </a:r>
            <a:endParaRPr lang="zh-TW" altLang="zh-TW" noProof="0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2E2F83CD-0E26-C15C-982C-B6F3146EC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/>
            <a:r>
              <a:rPr lang="zh-TW" altLang="en-US" dirty="0"/>
              <a:t>學生分享</a:t>
            </a:r>
            <a:r>
              <a:rPr lang="en-US" altLang="zh-TW" dirty="0"/>
              <a:t>-</a:t>
            </a:r>
            <a:r>
              <a:rPr lang="zh-TW" altLang="en-US" dirty="0"/>
              <a:t>何妮螢</a:t>
            </a:r>
            <a:endParaRPr lang="zh-TW" altLang="zh-TW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5CA14A6-6327-EC36-D784-1904693B9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5EA792F7-1D9E-4C7E-A103-E8EDFDC2691E}" type="slidenum">
              <a:rPr kumimoji="0" lang="en-US" altLang="zh-TW" b="1" i="0" u="none" strike="noStrike" kern="1200" cap="all" spc="10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TW" b="1" i="0" u="none" strike="noStrike" kern="1200" cap="all" spc="10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pic>
        <p:nvPicPr>
          <p:cNvPr id="15" name="圖片 14" descr="一張含有 塑膠, 瓶子, 室內, 文字 的圖片&#10;&#10;自動產生的描述">
            <a:extLst>
              <a:ext uri="{FF2B5EF4-FFF2-40B4-BE49-F238E27FC236}">
                <a16:creationId xmlns:a16="http://schemas.microsoft.com/office/drawing/2014/main" id="{28E265E1-BBA0-EB09-B67C-41C670AB7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856" y="275774"/>
            <a:ext cx="4028469" cy="297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1E2E967A-19D6-E424-E24E-0E7875E60F31}"/>
              </a:ext>
            </a:extLst>
          </p:cNvPr>
          <p:cNvSpPr txBox="1"/>
          <p:nvPr/>
        </p:nvSpPr>
        <p:spPr>
          <a:xfrm>
            <a:off x="1209963" y="1623291"/>
            <a:ext cx="977207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TW" altLang="en-US" sz="2800" dirty="0"/>
              <a:t>學以致用</a:t>
            </a:r>
            <a:endParaRPr lang="en-US" altLang="zh-TW" sz="2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zh-TW" sz="2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TW" altLang="en-US" sz="2800" dirty="0"/>
              <a:t>提升能力 </a:t>
            </a:r>
            <a:r>
              <a:rPr lang="en-US" altLang="zh-TW" sz="2000" dirty="0"/>
              <a:t>(ex. </a:t>
            </a:r>
            <a:r>
              <a:rPr lang="zh-TW" altLang="en-US" sz="2000" dirty="0"/>
              <a:t>讀</a:t>
            </a:r>
            <a:r>
              <a:rPr lang="en-US" altLang="zh-TW" sz="2000" dirty="0"/>
              <a:t>paper</a:t>
            </a:r>
            <a:r>
              <a:rPr lang="zh-TW" altLang="en-US" sz="2000" dirty="0"/>
              <a:t>、進度報告、實驗及思考能力</a:t>
            </a:r>
            <a:r>
              <a:rPr lang="en-US" altLang="zh-TW" sz="2000" dirty="0"/>
              <a:t>)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zh-TW" sz="2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TW" altLang="en-US" sz="2800" dirty="0"/>
              <a:t>拓展學長姐人脈</a:t>
            </a:r>
            <a:endParaRPr lang="en-US" altLang="zh-TW" sz="2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altLang="zh-TW" sz="2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zh-TW" altLang="en-US" sz="2800" dirty="0"/>
              <a:t>提早適應碩班生活</a:t>
            </a:r>
            <a:endParaRPr lang="en-US" altLang="zh-TW" sz="2800" dirty="0"/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zh-TW" altLang="en-US" dirty="0"/>
          </a:p>
        </p:txBody>
      </p:sp>
      <p:pic>
        <p:nvPicPr>
          <p:cNvPr id="3" name="圖形 2" descr="正義天平 外框">
            <a:extLst>
              <a:ext uri="{FF2B5EF4-FFF2-40B4-BE49-F238E27FC236}">
                <a16:creationId xmlns:a16="http://schemas.microsoft.com/office/drawing/2014/main" id="{9AC05520-D1FD-4211-4EE6-51C2C17C2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7399" y="3026802"/>
            <a:ext cx="3149601" cy="314960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C18560E7-D8A1-0CC5-3AA9-C9F9BE08B9B0}"/>
              </a:ext>
            </a:extLst>
          </p:cNvPr>
          <p:cNvSpPr txBox="1"/>
          <p:nvPr/>
        </p:nvSpPr>
        <p:spPr>
          <a:xfrm>
            <a:off x="8767619" y="4041709"/>
            <a:ext cx="5437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課</a:t>
            </a:r>
            <a:endParaRPr lang="en-US" altLang="zh-TW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zh-TW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業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766FF48-FFC7-8BD2-5660-7ABFAC6F79D7}"/>
              </a:ext>
            </a:extLst>
          </p:cNvPr>
          <p:cNvSpPr txBox="1"/>
          <p:nvPr/>
        </p:nvSpPr>
        <p:spPr>
          <a:xfrm>
            <a:off x="10628746" y="4041708"/>
            <a:ext cx="5437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研</a:t>
            </a:r>
            <a:endParaRPr lang="en-US" altLang="zh-TW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zh-TW" alt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究</a:t>
            </a:r>
            <a:endParaRPr lang="en-US" altLang="zh-TW" sz="2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37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5">
            <a:extLst>
              <a:ext uri="{FF2B5EF4-FFF2-40B4-BE49-F238E27FC236}">
                <a16:creationId xmlns:a16="http://schemas.microsoft.com/office/drawing/2014/main" id="{3E957375-8594-3011-3786-51D08F3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anchor="ctr">
            <a:normAutofit/>
          </a:bodyPr>
          <a:lstStyle/>
          <a:p>
            <a:pPr lvl="0" rtl="0"/>
            <a:r>
              <a:rPr lang="zh-TW" altLang="zh-TW" noProof="0" dirty="0"/>
              <a:t>20</a:t>
            </a:r>
            <a:r>
              <a:rPr lang="en-US" altLang="zh-TW" dirty="0"/>
              <a:t>23/05</a:t>
            </a:r>
            <a:r>
              <a:rPr lang="zh-TW" altLang="zh-TW" noProof="0" dirty="0"/>
              <a:t>/</a:t>
            </a:r>
            <a:r>
              <a:rPr lang="en-US" altLang="zh-TW" dirty="0"/>
              <a:t>20-21</a:t>
            </a:r>
            <a:endParaRPr lang="zh-TW" altLang="zh-TW" noProof="0" dirty="0"/>
          </a:p>
        </p:txBody>
      </p:sp>
      <p:sp>
        <p:nvSpPr>
          <p:cNvPr id="7" name="頁尾版面配置區 6">
            <a:extLst>
              <a:ext uri="{FF2B5EF4-FFF2-40B4-BE49-F238E27FC236}">
                <a16:creationId xmlns:a16="http://schemas.microsoft.com/office/drawing/2014/main" id="{01ACF3D2-D066-132D-184C-C4DB8F3C7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anchor="ctr">
            <a:normAutofit/>
          </a:bodyPr>
          <a:lstStyle/>
          <a:p>
            <a:pPr rtl="0"/>
            <a:r>
              <a:rPr lang="zh-TW" altLang="en-US" dirty="0"/>
              <a:t>學生分享</a:t>
            </a:r>
            <a:r>
              <a:rPr lang="en-US" altLang="zh-TW" dirty="0"/>
              <a:t>-</a:t>
            </a:r>
            <a:r>
              <a:rPr lang="zh-TW" altLang="en-US" dirty="0"/>
              <a:t>何妮螢</a:t>
            </a:r>
            <a:endParaRPr lang="zh-TW" altLang="zh-TW" dirty="0"/>
          </a:p>
        </p:txBody>
      </p:sp>
      <p:sp>
        <p:nvSpPr>
          <p:cNvPr id="8" name="投影片編號版面配置區 7">
            <a:extLst>
              <a:ext uri="{FF2B5EF4-FFF2-40B4-BE49-F238E27FC236}">
                <a16:creationId xmlns:a16="http://schemas.microsoft.com/office/drawing/2014/main" id="{0E911F10-3783-9743-818D-F35629BC3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5EA792F7-1D9E-4C7E-A103-E8EDFDC2691E}" type="slidenum">
              <a:rPr lang="en-US" altLang="zh-TW" smtClean="0">
                <a:solidFill>
                  <a:prstClr val="black">
                    <a:tint val="75000"/>
                  </a:prstClr>
                </a:solidFill>
              </a:rPr>
              <a:pPr rtl="0">
                <a:spcAft>
                  <a:spcPts val="600"/>
                </a:spcAft>
              </a:pPr>
              <a:t>7</a:t>
            </a:fld>
            <a:endParaRPr lang="zh-TW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圖片 14" descr="一張含有 服裝, 人員, 學位服, 天空 的圖片&#10;&#10;自動產生的描述">
            <a:extLst>
              <a:ext uri="{FF2B5EF4-FFF2-40B4-BE49-F238E27FC236}">
                <a16:creationId xmlns:a16="http://schemas.microsoft.com/office/drawing/2014/main" id="{98096AA3-B3E8-A24F-EBF9-279FBA93E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550" y="1028700"/>
            <a:ext cx="72009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680177"/>
      </p:ext>
    </p:extLst>
  </p:cSld>
  <p:clrMapOvr>
    <a:masterClrMapping/>
  </p:clrMapOvr>
</p:sld>
</file>

<file path=ppt/theme/theme1.xml><?xml version="1.0" encoding="utf-8"?>
<a:theme xmlns:a="http://schemas.openxmlformats.org/drawingml/2006/main" name="1_FunkyShapesVTI">
  <a:themeElements>
    <a:clrScheme name="Custom 15">
      <a:dk1>
        <a:sysClr val="windowText" lastClr="000000"/>
      </a:dk1>
      <a:lt1>
        <a:sysClr val="window" lastClr="FFFFFF"/>
      </a:lt1>
      <a:dk2>
        <a:srgbClr val="2D2D2D"/>
      </a:dk2>
      <a:lt2>
        <a:srgbClr val="F3FFF8"/>
      </a:lt2>
      <a:accent1>
        <a:srgbClr val="FF80BD"/>
      </a:accent1>
      <a:accent2>
        <a:srgbClr val="1EB9D3"/>
      </a:accent2>
      <a:accent3>
        <a:srgbClr val="21C46B"/>
      </a:accent3>
      <a:accent4>
        <a:srgbClr val="EA9600"/>
      </a:accent4>
      <a:accent5>
        <a:srgbClr val="F43B56"/>
      </a:accent5>
      <a:accent6>
        <a:srgbClr val="4B56E8"/>
      </a:accent6>
      <a:hlink>
        <a:srgbClr val="8F61FF"/>
      </a:hlink>
      <a:folHlink>
        <a:srgbClr val="F900A0"/>
      </a:folHlink>
    </a:clrScheme>
    <a:fontScheme name="Custom 7">
      <a:majorFont>
        <a:latin typeface="Microsoft JhengHei UI "/>
        <a:ea typeface=""/>
        <a:cs typeface=""/>
      </a:majorFont>
      <a:minorFont>
        <a:latin typeface="Microsoft JhengHei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4515612.tgt.Office_50300905_TF56398539_Win32_OJ112196124" id="{62CE8F1D-D0C2-46B3-9444-6DA535E208C8}" vid="{B6404353-6E9D-49E9-9E15-F642213431DF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BAAD304-2F93-484D-AB63-54EA4F7407A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69C5E83-33D9-4150-939F-50A6208AC3A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6292DCC9-928C-4FAE-A49E-0F1AC6C10D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新潮圖案設計</Template>
  <TotalTime>245</TotalTime>
  <Words>416</Words>
  <Application>Microsoft Office PowerPoint</Application>
  <PresentationFormat>寬螢幕</PresentationFormat>
  <Paragraphs>97</Paragraphs>
  <Slides>7</Slides>
  <Notes>3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</vt:i4>
      </vt:variant>
    </vt:vector>
  </HeadingPairs>
  <TitlesOfParts>
    <vt:vector size="13" baseType="lpstr">
      <vt:lpstr>Microsoft JhengHei UI</vt:lpstr>
      <vt:lpstr>Microsoft JhengHei UI </vt:lpstr>
      <vt:lpstr>微軟正黑體</vt:lpstr>
      <vt:lpstr>Arial</vt:lpstr>
      <vt:lpstr>Calibri</vt:lpstr>
      <vt:lpstr>1_FunkyShapesVTI</vt:lpstr>
      <vt:lpstr>PowerPoint 簡報</vt:lpstr>
      <vt:lpstr>修課</vt:lpstr>
      <vt:lpstr>中山化學日</vt:lpstr>
      <vt:lpstr>專題研究</vt:lpstr>
      <vt:lpstr>科技部 大專生研究計畫</vt:lpstr>
      <vt:lpstr> 為何要加入實驗室?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妮螢 何</dc:creator>
  <cp:lastModifiedBy>妮螢 何</cp:lastModifiedBy>
  <cp:revision>23</cp:revision>
  <dcterms:created xsi:type="dcterms:W3CDTF">2023-05-14T10:55:44Z</dcterms:created>
  <dcterms:modified xsi:type="dcterms:W3CDTF">2023-05-17T10:12:38Z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