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ntic Didone"/>
      <p:regular r:id="rId13"/>
    </p:embeddedFont>
    <p:embeddedFont>
      <p:font typeface="Nunito"/>
      <p:regular r:id="rId14"/>
      <p:bold r:id="rId15"/>
      <p:italic r:id="rId16"/>
      <p:boldItalic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Fascinate Inlin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iGHXraqpW7VnyDx1pGS9IWH7ei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FascinateInline-regular.fntdata"/><Relationship Id="rId21" Type="http://schemas.openxmlformats.org/officeDocument/2006/relationships/font" Target="fonts/Poppins-boldItalic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nticDidone-regular.fntdata"/><Relationship Id="rId12" Type="http://schemas.openxmlformats.org/officeDocument/2006/relationships/slide" Target="slides/slide7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9"/>
          <p:cNvSpPr txBox="1"/>
          <p:nvPr>
            <p:ph type="ctrTitle"/>
          </p:nvPr>
        </p:nvSpPr>
        <p:spPr>
          <a:xfrm>
            <a:off x="835275" y="1022800"/>
            <a:ext cx="3469800" cy="22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ascinate Inline"/>
              <a:buNone/>
              <a:defRPr b="0"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ascinate Inline"/>
              <a:buNone/>
              <a:defRPr sz="5200">
                <a:latin typeface="Fascinate Inline"/>
                <a:ea typeface="Fascinate Inline"/>
                <a:cs typeface="Fascinate Inline"/>
                <a:sym typeface="Fascinate Inli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ascinate Inline"/>
              <a:buNone/>
              <a:defRPr sz="5200">
                <a:latin typeface="Fascinate Inline"/>
                <a:ea typeface="Fascinate Inline"/>
                <a:cs typeface="Fascinate Inline"/>
                <a:sym typeface="Fascinate Inli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ascinate Inline"/>
              <a:buNone/>
              <a:defRPr sz="5200">
                <a:latin typeface="Fascinate Inline"/>
                <a:ea typeface="Fascinate Inline"/>
                <a:cs typeface="Fascinate Inline"/>
                <a:sym typeface="Fascinate Inli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ascinate Inline"/>
              <a:buNone/>
              <a:defRPr sz="5200">
                <a:latin typeface="Fascinate Inline"/>
                <a:ea typeface="Fascinate Inline"/>
                <a:cs typeface="Fascinate Inline"/>
                <a:sym typeface="Fascinate Inli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ascinate Inline"/>
              <a:buNone/>
              <a:defRPr sz="5200">
                <a:latin typeface="Fascinate Inline"/>
                <a:ea typeface="Fascinate Inline"/>
                <a:cs typeface="Fascinate Inline"/>
                <a:sym typeface="Fascinate Inli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ascinate Inline"/>
              <a:buNone/>
              <a:defRPr sz="5200">
                <a:latin typeface="Fascinate Inline"/>
                <a:ea typeface="Fascinate Inline"/>
                <a:cs typeface="Fascinate Inline"/>
                <a:sym typeface="Fascinate Inli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ascinate Inline"/>
              <a:buNone/>
              <a:defRPr sz="5200">
                <a:latin typeface="Fascinate Inline"/>
                <a:ea typeface="Fascinate Inline"/>
                <a:cs typeface="Fascinate Inline"/>
                <a:sym typeface="Fascinate Inli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Fascinate Inline"/>
              <a:buNone/>
              <a:defRPr sz="5200">
                <a:latin typeface="Fascinate Inline"/>
                <a:ea typeface="Fascinate Inline"/>
                <a:cs typeface="Fascinate Inline"/>
                <a:sym typeface="Fascinate Inline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946425" y="3533007"/>
            <a:ext cx="32475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4716900" y="340200"/>
            <a:ext cx="3713700" cy="44742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9"/>
          <p:cNvSpPr/>
          <p:nvPr/>
        </p:nvSpPr>
        <p:spPr>
          <a:xfrm>
            <a:off x="364193" y="3951240"/>
            <a:ext cx="269246" cy="269257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9"/>
          <p:cNvSpPr/>
          <p:nvPr/>
        </p:nvSpPr>
        <p:spPr>
          <a:xfrm>
            <a:off x="8136713" y="268062"/>
            <a:ext cx="587726" cy="587686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8"/>
          <p:cNvSpPr txBox="1"/>
          <p:nvPr>
            <p:ph type="title"/>
          </p:nvPr>
        </p:nvSpPr>
        <p:spPr>
          <a:xfrm>
            <a:off x="1024500" y="2515975"/>
            <a:ext cx="5082900" cy="1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" name="Google Shape;66;p18"/>
          <p:cNvSpPr txBox="1"/>
          <p:nvPr>
            <p:ph idx="1" type="subTitle"/>
          </p:nvPr>
        </p:nvSpPr>
        <p:spPr>
          <a:xfrm>
            <a:off x="1024500" y="2015575"/>
            <a:ext cx="5082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713400" y="3616600"/>
            <a:ext cx="39939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1"/>
          <p:cNvSpPr txBox="1"/>
          <p:nvPr>
            <p:ph type="title"/>
          </p:nvPr>
        </p:nvSpPr>
        <p:spPr>
          <a:xfrm>
            <a:off x="1119705" y="1839886"/>
            <a:ext cx="34437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3" name="Google Shape;73;p21"/>
          <p:cNvSpPr txBox="1"/>
          <p:nvPr>
            <p:ph idx="1" type="subTitle"/>
          </p:nvPr>
        </p:nvSpPr>
        <p:spPr>
          <a:xfrm>
            <a:off x="1119700" y="1026604"/>
            <a:ext cx="34437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2" type="title"/>
          </p:nvPr>
        </p:nvSpPr>
        <p:spPr>
          <a:xfrm>
            <a:off x="1119705" y="3567312"/>
            <a:ext cx="34437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5" name="Google Shape;75;p21"/>
          <p:cNvSpPr txBox="1"/>
          <p:nvPr>
            <p:ph idx="3" type="subTitle"/>
          </p:nvPr>
        </p:nvSpPr>
        <p:spPr>
          <a:xfrm>
            <a:off x="1119700" y="2754129"/>
            <a:ext cx="34437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/>
          <p:nvPr>
            <p:ph idx="4" type="pic"/>
          </p:nvPr>
        </p:nvSpPr>
        <p:spPr>
          <a:xfrm>
            <a:off x="5261850" y="450525"/>
            <a:ext cx="3273300" cy="4242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8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2"/>
          <p:cNvSpPr txBox="1"/>
          <p:nvPr>
            <p:ph type="title"/>
          </p:nvPr>
        </p:nvSpPr>
        <p:spPr>
          <a:xfrm>
            <a:off x="4765975" y="1945474"/>
            <a:ext cx="34437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" name="Google Shape;80;p22"/>
          <p:cNvSpPr txBox="1"/>
          <p:nvPr>
            <p:ph idx="1" type="subTitle"/>
          </p:nvPr>
        </p:nvSpPr>
        <p:spPr>
          <a:xfrm>
            <a:off x="4765975" y="979801"/>
            <a:ext cx="34437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2" type="title"/>
          </p:nvPr>
        </p:nvSpPr>
        <p:spPr>
          <a:xfrm>
            <a:off x="934325" y="3672899"/>
            <a:ext cx="34437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2" name="Google Shape;82;p22"/>
          <p:cNvSpPr txBox="1"/>
          <p:nvPr>
            <p:ph idx="3" type="subTitle"/>
          </p:nvPr>
        </p:nvSpPr>
        <p:spPr>
          <a:xfrm>
            <a:off x="934325" y="2707326"/>
            <a:ext cx="34437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/>
          <p:nvPr>
            <p:ph idx="4" type="pic"/>
          </p:nvPr>
        </p:nvSpPr>
        <p:spPr>
          <a:xfrm flipH="1">
            <a:off x="5217625" y="2693725"/>
            <a:ext cx="3926400" cy="2449800"/>
          </a:xfrm>
          <a:prstGeom prst="round1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8_1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3"/>
          <p:cNvSpPr txBox="1"/>
          <p:nvPr>
            <p:ph idx="1" type="subTitle"/>
          </p:nvPr>
        </p:nvSpPr>
        <p:spPr>
          <a:xfrm>
            <a:off x="4820975" y="886889"/>
            <a:ext cx="34437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type="title"/>
          </p:nvPr>
        </p:nvSpPr>
        <p:spPr>
          <a:xfrm>
            <a:off x="879325" y="2136300"/>
            <a:ext cx="34437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" name="Google Shape;88;p23"/>
          <p:cNvSpPr txBox="1"/>
          <p:nvPr>
            <p:ph idx="2" type="subTitle"/>
          </p:nvPr>
        </p:nvSpPr>
        <p:spPr>
          <a:xfrm>
            <a:off x="4820975" y="3300214"/>
            <a:ext cx="34437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8_1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4"/>
          <p:cNvSpPr txBox="1"/>
          <p:nvPr>
            <p:ph type="title"/>
          </p:nvPr>
        </p:nvSpPr>
        <p:spPr>
          <a:xfrm>
            <a:off x="5655897" y="1451363"/>
            <a:ext cx="277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2" name="Google Shape;92;p24"/>
          <p:cNvSpPr txBox="1"/>
          <p:nvPr>
            <p:ph idx="1" type="subTitle"/>
          </p:nvPr>
        </p:nvSpPr>
        <p:spPr>
          <a:xfrm>
            <a:off x="5655891" y="561900"/>
            <a:ext cx="27747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2" type="title"/>
          </p:nvPr>
        </p:nvSpPr>
        <p:spPr>
          <a:xfrm>
            <a:off x="713425" y="1451275"/>
            <a:ext cx="277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4" name="Google Shape;94;p24"/>
          <p:cNvSpPr txBox="1"/>
          <p:nvPr>
            <p:ph idx="3" type="subTitle"/>
          </p:nvPr>
        </p:nvSpPr>
        <p:spPr>
          <a:xfrm>
            <a:off x="713425" y="561900"/>
            <a:ext cx="2774700" cy="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/>
          <p:nvPr>
            <p:ph idx="4" type="pic"/>
          </p:nvPr>
        </p:nvSpPr>
        <p:spPr>
          <a:xfrm>
            <a:off x="2935350" y="1451375"/>
            <a:ext cx="3273300" cy="36921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6">
  <p:cSld name="CUSTOM_8_1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5"/>
          <p:cNvSpPr txBox="1"/>
          <p:nvPr>
            <p:ph type="title"/>
          </p:nvPr>
        </p:nvSpPr>
        <p:spPr>
          <a:xfrm>
            <a:off x="1881000" y="2276550"/>
            <a:ext cx="5382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9" name="Google Shape;99;p25"/>
          <p:cNvSpPr txBox="1"/>
          <p:nvPr>
            <p:ph idx="1" type="subTitle"/>
          </p:nvPr>
        </p:nvSpPr>
        <p:spPr>
          <a:xfrm>
            <a:off x="1881025" y="574950"/>
            <a:ext cx="53820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25"/>
          <p:cNvSpPr txBox="1"/>
          <p:nvPr>
            <p:ph idx="2" type="subTitle"/>
          </p:nvPr>
        </p:nvSpPr>
        <p:spPr>
          <a:xfrm>
            <a:off x="1881025" y="3095550"/>
            <a:ext cx="53820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7">
  <p:cSld name="CUSTOM_8_1_1_1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6"/>
          <p:cNvSpPr txBox="1"/>
          <p:nvPr>
            <p:ph type="title"/>
          </p:nvPr>
        </p:nvSpPr>
        <p:spPr>
          <a:xfrm>
            <a:off x="713400" y="46680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subTitle"/>
          </p:nvPr>
        </p:nvSpPr>
        <p:spPr>
          <a:xfrm>
            <a:off x="4714300" y="1446776"/>
            <a:ext cx="3716400" cy="29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■"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2" type="subTitle"/>
          </p:nvPr>
        </p:nvSpPr>
        <p:spPr>
          <a:xfrm>
            <a:off x="713425" y="1446775"/>
            <a:ext cx="3716400" cy="29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■"/>
              <a:defRPr/>
            </a:lvl9pPr>
          </a:lstStyle>
          <a:p/>
        </p:txBody>
      </p:sp>
      <p:sp>
        <p:nvSpPr>
          <p:cNvPr id="106" name="Google Shape;106;p26"/>
          <p:cNvSpPr/>
          <p:nvPr/>
        </p:nvSpPr>
        <p:spPr>
          <a:xfrm flipH="1" rot="-5400000">
            <a:off x="271367" y="341333"/>
            <a:ext cx="708833" cy="70905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6"/>
          <p:cNvSpPr/>
          <p:nvPr/>
        </p:nvSpPr>
        <p:spPr>
          <a:xfrm flipH="1" rot="-5400000">
            <a:off x="1056499" y="303635"/>
            <a:ext cx="175295" cy="175302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6"/>
          <p:cNvSpPr/>
          <p:nvPr/>
        </p:nvSpPr>
        <p:spPr>
          <a:xfrm rot="10800000">
            <a:off x="8307580" y="697700"/>
            <a:ext cx="430396" cy="430517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and three colums">
  <p:cSld name="CUSTOM_7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7"/>
          <p:cNvSpPr txBox="1"/>
          <p:nvPr>
            <p:ph type="title"/>
          </p:nvPr>
        </p:nvSpPr>
        <p:spPr>
          <a:xfrm>
            <a:off x="717925" y="3072251"/>
            <a:ext cx="22671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subTitle"/>
          </p:nvPr>
        </p:nvSpPr>
        <p:spPr>
          <a:xfrm>
            <a:off x="717925" y="2022863"/>
            <a:ext cx="22671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2" type="title"/>
          </p:nvPr>
        </p:nvSpPr>
        <p:spPr>
          <a:xfrm>
            <a:off x="3438417" y="3072251"/>
            <a:ext cx="22671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4" name="Google Shape;114;p27"/>
          <p:cNvSpPr txBox="1"/>
          <p:nvPr>
            <p:ph idx="3" type="subTitle"/>
          </p:nvPr>
        </p:nvSpPr>
        <p:spPr>
          <a:xfrm>
            <a:off x="3438414" y="2022863"/>
            <a:ext cx="22671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4" type="title"/>
          </p:nvPr>
        </p:nvSpPr>
        <p:spPr>
          <a:xfrm>
            <a:off x="6158934" y="3072251"/>
            <a:ext cx="22671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6" name="Google Shape;116;p27"/>
          <p:cNvSpPr txBox="1"/>
          <p:nvPr>
            <p:ph idx="5" type="subTitle"/>
          </p:nvPr>
        </p:nvSpPr>
        <p:spPr>
          <a:xfrm>
            <a:off x="6158928" y="2022863"/>
            <a:ext cx="22671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6" type="title"/>
          </p:nvPr>
        </p:nvSpPr>
        <p:spPr>
          <a:xfrm>
            <a:off x="713400" y="46680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8" name="Google Shape;118;p27"/>
          <p:cNvSpPr/>
          <p:nvPr/>
        </p:nvSpPr>
        <p:spPr>
          <a:xfrm>
            <a:off x="8069325" y="4386843"/>
            <a:ext cx="550158" cy="55018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7"/>
          <p:cNvSpPr/>
          <p:nvPr/>
        </p:nvSpPr>
        <p:spPr>
          <a:xfrm>
            <a:off x="8619475" y="4275128"/>
            <a:ext cx="163254" cy="16326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336350" y="357800"/>
            <a:ext cx="439500" cy="721800"/>
          </a:xfrm>
          <a:prstGeom prst="moon">
            <a:avLst>
              <a:gd fmla="val 4953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980675" y="1210625"/>
            <a:ext cx="7108200" cy="3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○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■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 Vietnam Pro"/>
              <a:buChar char="■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type="title"/>
          </p:nvPr>
        </p:nvSpPr>
        <p:spPr>
          <a:xfrm>
            <a:off x="713400" y="46680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10"/>
          <p:cNvSpPr/>
          <p:nvPr/>
        </p:nvSpPr>
        <p:spPr>
          <a:xfrm flipH="1">
            <a:off x="357374" y="312444"/>
            <a:ext cx="229107" cy="229116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 flipH="1" rot="-5400000">
            <a:off x="7860154" y="4063671"/>
            <a:ext cx="708833" cy="70905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/>
          <p:nvPr/>
        </p:nvSpPr>
        <p:spPr>
          <a:xfrm flipH="1" rot="-5400000">
            <a:off x="8569086" y="3873573"/>
            <a:ext cx="175295" cy="175302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and three colums 1">
  <p:cSld name="CUSTOM_7_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8"/>
          <p:cNvSpPr txBox="1"/>
          <p:nvPr>
            <p:ph type="title"/>
          </p:nvPr>
        </p:nvSpPr>
        <p:spPr>
          <a:xfrm>
            <a:off x="1699775" y="1422703"/>
            <a:ext cx="49515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4" name="Google Shape;124;p28"/>
          <p:cNvSpPr txBox="1"/>
          <p:nvPr>
            <p:ph idx="1" type="subTitle"/>
          </p:nvPr>
        </p:nvSpPr>
        <p:spPr>
          <a:xfrm>
            <a:off x="1699775" y="927025"/>
            <a:ext cx="49515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8"/>
          <p:cNvSpPr txBox="1"/>
          <p:nvPr>
            <p:ph idx="2" type="title"/>
          </p:nvPr>
        </p:nvSpPr>
        <p:spPr>
          <a:xfrm>
            <a:off x="1699775" y="2621039"/>
            <a:ext cx="49515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6" name="Google Shape;126;p28"/>
          <p:cNvSpPr txBox="1"/>
          <p:nvPr>
            <p:ph idx="3" type="subTitle"/>
          </p:nvPr>
        </p:nvSpPr>
        <p:spPr>
          <a:xfrm>
            <a:off x="1699775" y="2125361"/>
            <a:ext cx="49515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4" type="title"/>
          </p:nvPr>
        </p:nvSpPr>
        <p:spPr>
          <a:xfrm>
            <a:off x="1699775" y="3819375"/>
            <a:ext cx="49515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8" name="Google Shape;128;p28"/>
          <p:cNvSpPr txBox="1"/>
          <p:nvPr>
            <p:ph idx="5" type="subTitle"/>
          </p:nvPr>
        </p:nvSpPr>
        <p:spPr>
          <a:xfrm>
            <a:off x="1699775" y="3323697"/>
            <a:ext cx="49515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6" type="title"/>
          </p:nvPr>
        </p:nvSpPr>
        <p:spPr>
          <a:xfrm rot="-5400000">
            <a:off x="-1024875" y="2285375"/>
            <a:ext cx="405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30" name="Google Shape;130;p28"/>
          <p:cNvCxnSpPr/>
          <p:nvPr/>
        </p:nvCxnSpPr>
        <p:spPr>
          <a:xfrm rot="10800000">
            <a:off x="5483998" y="4672960"/>
            <a:ext cx="366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28"/>
          <p:cNvSpPr/>
          <p:nvPr/>
        </p:nvSpPr>
        <p:spPr>
          <a:xfrm rot="10800000">
            <a:off x="5268675" y="4505119"/>
            <a:ext cx="335634" cy="335697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28"/>
          <p:cNvCxnSpPr/>
          <p:nvPr/>
        </p:nvCxnSpPr>
        <p:spPr>
          <a:xfrm>
            <a:off x="0" y="469825"/>
            <a:ext cx="366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28"/>
          <p:cNvSpPr/>
          <p:nvPr/>
        </p:nvSpPr>
        <p:spPr>
          <a:xfrm>
            <a:off x="3539689" y="301969"/>
            <a:ext cx="335634" cy="335697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and three colums 2">
  <p:cSld name="CUSTOM_7_3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/>
          <p:nvPr>
            <p:ph type="title"/>
          </p:nvPr>
        </p:nvSpPr>
        <p:spPr>
          <a:xfrm>
            <a:off x="5139417" y="3770578"/>
            <a:ext cx="28485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7" name="Google Shape;137;p29"/>
          <p:cNvSpPr txBox="1"/>
          <p:nvPr>
            <p:ph idx="1" type="subTitle"/>
          </p:nvPr>
        </p:nvSpPr>
        <p:spPr>
          <a:xfrm>
            <a:off x="5139425" y="1145850"/>
            <a:ext cx="2848500" cy="215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2" type="subTitle"/>
          </p:nvPr>
        </p:nvSpPr>
        <p:spPr>
          <a:xfrm>
            <a:off x="1156075" y="1145851"/>
            <a:ext cx="28485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3" type="subTitle"/>
          </p:nvPr>
        </p:nvSpPr>
        <p:spPr>
          <a:xfrm>
            <a:off x="1156075" y="2442625"/>
            <a:ext cx="28485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and four colums">
  <p:cSld name="CUSTOM_7_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0"/>
          <p:cNvSpPr txBox="1"/>
          <p:nvPr>
            <p:ph type="title"/>
          </p:nvPr>
        </p:nvSpPr>
        <p:spPr>
          <a:xfrm>
            <a:off x="713400" y="1869674"/>
            <a:ext cx="3426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3" name="Google Shape;143;p30"/>
          <p:cNvSpPr txBox="1"/>
          <p:nvPr>
            <p:ph idx="1" type="subTitle"/>
          </p:nvPr>
        </p:nvSpPr>
        <p:spPr>
          <a:xfrm>
            <a:off x="713400" y="1268325"/>
            <a:ext cx="3426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2" type="title"/>
          </p:nvPr>
        </p:nvSpPr>
        <p:spPr>
          <a:xfrm>
            <a:off x="5004294" y="1869674"/>
            <a:ext cx="3426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5" name="Google Shape;145;p30"/>
          <p:cNvSpPr txBox="1"/>
          <p:nvPr>
            <p:ph idx="3" type="subTitle"/>
          </p:nvPr>
        </p:nvSpPr>
        <p:spPr>
          <a:xfrm>
            <a:off x="5004297" y="1268325"/>
            <a:ext cx="3426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4" type="title"/>
          </p:nvPr>
        </p:nvSpPr>
        <p:spPr>
          <a:xfrm>
            <a:off x="713400" y="3484422"/>
            <a:ext cx="3426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7" name="Google Shape;147;p30"/>
          <p:cNvSpPr txBox="1"/>
          <p:nvPr>
            <p:ph idx="5" type="subTitle"/>
          </p:nvPr>
        </p:nvSpPr>
        <p:spPr>
          <a:xfrm>
            <a:off x="713400" y="2889075"/>
            <a:ext cx="3426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6" type="title"/>
          </p:nvPr>
        </p:nvSpPr>
        <p:spPr>
          <a:xfrm>
            <a:off x="5004294" y="3484422"/>
            <a:ext cx="34263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9" name="Google Shape;149;p30"/>
          <p:cNvSpPr txBox="1"/>
          <p:nvPr>
            <p:ph idx="7" type="subTitle"/>
          </p:nvPr>
        </p:nvSpPr>
        <p:spPr>
          <a:xfrm>
            <a:off x="5004297" y="2889075"/>
            <a:ext cx="3426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0"/>
          <p:cNvSpPr/>
          <p:nvPr/>
        </p:nvSpPr>
        <p:spPr>
          <a:xfrm flipH="1">
            <a:off x="459915" y="4143477"/>
            <a:ext cx="633760" cy="63366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/>
          <p:nvPr/>
        </p:nvSpPr>
        <p:spPr>
          <a:xfrm flipH="1">
            <a:off x="1156696" y="4704421"/>
            <a:ext cx="150522" cy="150528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/>
          <p:nvPr/>
        </p:nvSpPr>
        <p:spPr>
          <a:xfrm>
            <a:off x="7643671" y="278795"/>
            <a:ext cx="489345" cy="711851"/>
          </a:xfrm>
          <a:custGeom>
            <a:rect b="b" l="l" r="r" t="t"/>
            <a:pathLst>
              <a:path extrusionOk="0" fill="none" h="49745" w="34196">
                <a:moveTo>
                  <a:pt x="33814" y="46137"/>
                </a:moveTo>
                <a:cubicBezTo>
                  <a:pt x="22075" y="46137"/>
                  <a:pt x="12550" y="36624"/>
                  <a:pt x="12550" y="24873"/>
                </a:cubicBezTo>
                <a:cubicBezTo>
                  <a:pt x="12550" y="13133"/>
                  <a:pt x="22075" y="3608"/>
                  <a:pt x="33814" y="3608"/>
                </a:cubicBezTo>
                <a:cubicBezTo>
                  <a:pt x="33945" y="3608"/>
                  <a:pt x="34064" y="3632"/>
                  <a:pt x="34195" y="3632"/>
                </a:cubicBezTo>
                <a:cubicBezTo>
                  <a:pt x="26849" y="1"/>
                  <a:pt x="18145" y="429"/>
                  <a:pt x="11192" y="4751"/>
                </a:cubicBezTo>
                <a:cubicBezTo>
                  <a:pt x="4239" y="9073"/>
                  <a:pt x="0" y="16681"/>
                  <a:pt x="0" y="24873"/>
                </a:cubicBezTo>
                <a:cubicBezTo>
                  <a:pt x="0" y="33064"/>
                  <a:pt x="4239" y="40672"/>
                  <a:pt x="11192" y="44994"/>
                </a:cubicBezTo>
                <a:cubicBezTo>
                  <a:pt x="18145" y="49328"/>
                  <a:pt x="26849" y="49745"/>
                  <a:pt x="34195" y="46126"/>
                </a:cubicBezTo>
                <a:cubicBezTo>
                  <a:pt x="34064" y="46126"/>
                  <a:pt x="33933" y="46137"/>
                  <a:pt x="33814" y="46137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8051773" y="546607"/>
            <a:ext cx="266775" cy="266862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/>
          <p:nvPr/>
        </p:nvSpPr>
        <p:spPr>
          <a:xfrm>
            <a:off x="8279449" y="431865"/>
            <a:ext cx="150488" cy="150617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30"/>
          <p:cNvGrpSpPr/>
          <p:nvPr/>
        </p:nvGrpSpPr>
        <p:grpSpPr>
          <a:xfrm>
            <a:off x="5256650" y="4143464"/>
            <a:ext cx="3887350" cy="335697"/>
            <a:chOff x="5256650" y="4130652"/>
            <a:chExt cx="3887350" cy="335697"/>
          </a:xfrm>
        </p:grpSpPr>
        <p:cxnSp>
          <p:nvCxnSpPr>
            <p:cNvPr id="156" name="Google Shape;156;p30"/>
            <p:cNvCxnSpPr/>
            <p:nvPr/>
          </p:nvCxnSpPr>
          <p:spPr>
            <a:xfrm rot="10800000">
              <a:off x="5472000" y="4298500"/>
              <a:ext cx="3672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7" name="Google Shape;157;p30"/>
            <p:cNvSpPr/>
            <p:nvPr/>
          </p:nvSpPr>
          <p:spPr>
            <a:xfrm rot="10800000">
              <a:off x="5256650" y="4130652"/>
              <a:ext cx="335634" cy="335697"/>
            </a:xfrm>
            <a:custGeom>
              <a:rect b="b" l="l" r="r" t="t"/>
              <a:pathLst>
                <a:path extrusionOk="0" h="36469" w="36482">
                  <a:moveTo>
                    <a:pt x="18253" y="0"/>
                  </a:moveTo>
                  <a:cubicBezTo>
                    <a:pt x="18253" y="10061"/>
                    <a:pt x="9752" y="18229"/>
                    <a:pt x="1" y="18229"/>
                  </a:cubicBezTo>
                  <a:cubicBezTo>
                    <a:pt x="10066" y="18229"/>
                    <a:pt x="18241" y="26384"/>
                    <a:pt x="18253" y="36447"/>
                  </a:cubicBezTo>
                  <a:lnTo>
                    <a:pt x="18253" y="36447"/>
                  </a:lnTo>
                  <a:cubicBezTo>
                    <a:pt x="18253" y="26384"/>
                    <a:pt x="26416" y="18229"/>
                    <a:pt x="36481" y="18229"/>
                  </a:cubicBezTo>
                  <a:cubicBezTo>
                    <a:pt x="26409" y="18229"/>
                    <a:pt x="18253" y="10061"/>
                    <a:pt x="18253" y="0"/>
                  </a:cubicBezTo>
                  <a:close/>
                  <a:moveTo>
                    <a:pt x="18253" y="36447"/>
                  </a:moveTo>
                  <a:lnTo>
                    <a:pt x="18253" y="36447"/>
                  </a:lnTo>
                  <a:cubicBezTo>
                    <a:pt x="18253" y="36454"/>
                    <a:pt x="18253" y="36462"/>
                    <a:pt x="18253" y="36469"/>
                  </a:cubicBezTo>
                  <a:cubicBezTo>
                    <a:pt x="18253" y="36462"/>
                    <a:pt x="18253" y="36454"/>
                    <a:pt x="18253" y="364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30"/>
          <p:cNvGrpSpPr/>
          <p:nvPr/>
        </p:nvGrpSpPr>
        <p:grpSpPr>
          <a:xfrm rot="10800000">
            <a:off x="0" y="664339"/>
            <a:ext cx="3887350" cy="335697"/>
            <a:chOff x="5256650" y="4130652"/>
            <a:chExt cx="3887350" cy="335697"/>
          </a:xfrm>
        </p:grpSpPr>
        <p:cxnSp>
          <p:nvCxnSpPr>
            <p:cNvPr id="159" name="Google Shape;159;p30"/>
            <p:cNvCxnSpPr/>
            <p:nvPr/>
          </p:nvCxnSpPr>
          <p:spPr>
            <a:xfrm rot="10800000">
              <a:off x="5472000" y="4298500"/>
              <a:ext cx="3672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0" name="Google Shape;160;p30"/>
            <p:cNvSpPr/>
            <p:nvPr/>
          </p:nvSpPr>
          <p:spPr>
            <a:xfrm rot="10800000">
              <a:off x="5256650" y="4130652"/>
              <a:ext cx="335634" cy="335697"/>
            </a:xfrm>
            <a:custGeom>
              <a:rect b="b" l="l" r="r" t="t"/>
              <a:pathLst>
                <a:path extrusionOk="0" h="36469" w="36482">
                  <a:moveTo>
                    <a:pt x="18253" y="0"/>
                  </a:moveTo>
                  <a:cubicBezTo>
                    <a:pt x="18253" y="10061"/>
                    <a:pt x="9752" y="18229"/>
                    <a:pt x="1" y="18229"/>
                  </a:cubicBezTo>
                  <a:cubicBezTo>
                    <a:pt x="10066" y="18229"/>
                    <a:pt x="18241" y="26384"/>
                    <a:pt x="18253" y="36447"/>
                  </a:cubicBezTo>
                  <a:lnTo>
                    <a:pt x="18253" y="36447"/>
                  </a:lnTo>
                  <a:cubicBezTo>
                    <a:pt x="18253" y="26384"/>
                    <a:pt x="26416" y="18229"/>
                    <a:pt x="36481" y="18229"/>
                  </a:cubicBezTo>
                  <a:cubicBezTo>
                    <a:pt x="26409" y="18229"/>
                    <a:pt x="18253" y="10061"/>
                    <a:pt x="18253" y="0"/>
                  </a:cubicBezTo>
                  <a:close/>
                  <a:moveTo>
                    <a:pt x="18253" y="36447"/>
                  </a:moveTo>
                  <a:lnTo>
                    <a:pt x="18253" y="36447"/>
                  </a:lnTo>
                  <a:cubicBezTo>
                    <a:pt x="18253" y="36454"/>
                    <a:pt x="18253" y="36462"/>
                    <a:pt x="18253" y="36469"/>
                  </a:cubicBezTo>
                  <a:cubicBezTo>
                    <a:pt x="18253" y="36462"/>
                    <a:pt x="18253" y="36454"/>
                    <a:pt x="18253" y="364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s">
  <p:cSld name="CUSTOM_7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>
            <p:ph type="title"/>
          </p:nvPr>
        </p:nvSpPr>
        <p:spPr>
          <a:xfrm>
            <a:off x="713425" y="2227033"/>
            <a:ext cx="2355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4" name="Google Shape;164;p31"/>
          <p:cNvSpPr txBox="1"/>
          <p:nvPr>
            <p:ph idx="1" type="subTitle"/>
          </p:nvPr>
        </p:nvSpPr>
        <p:spPr>
          <a:xfrm>
            <a:off x="713425" y="1620850"/>
            <a:ext cx="23559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1"/>
          <p:cNvSpPr txBox="1"/>
          <p:nvPr>
            <p:ph idx="2" type="title"/>
          </p:nvPr>
        </p:nvSpPr>
        <p:spPr>
          <a:xfrm>
            <a:off x="3394092" y="2227033"/>
            <a:ext cx="2355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6" name="Google Shape;166;p31"/>
          <p:cNvSpPr txBox="1"/>
          <p:nvPr>
            <p:ph idx="3" type="subTitle"/>
          </p:nvPr>
        </p:nvSpPr>
        <p:spPr>
          <a:xfrm>
            <a:off x="3394089" y="1620850"/>
            <a:ext cx="23559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4" type="title"/>
          </p:nvPr>
        </p:nvSpPr>
        <p:spPr>
          <a:xfrm>
            <a:off x="6074758" y="2227033"/>
            <a:ext cx="2355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8" name="Google Shape;168;p31"/>
          <p:cNvSpPr txBox="1"/>
          <p:nvPr>
            <p:ph idx="5" type="subTitle"/>
          </p:nvPr>
        </p:nvSpPr>
        <p:spPr>
          <a:xfrm>
            <a:off x="6074753" y="1620850"/>
            <a:ext cx="23559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6" type="title"/>
          </p:nvPr>
        </p:nvSpPr>
        <p:spPr>
          <a:xfrm>
            <a:off x="713425" y="3687242"/>
            <a:ext cx="2355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0" name="Google Shape;170;p31"/>
          <p:cNvSpPr txBox="1"/>
          <p:nvPr>
            <p:ph idx="7" type="subTitle"/>
          </p:nvPr>
        </p:nvSpPr>
        <p:spPr>
          <a:xfrm>
            <a:off x="713425" y="3081148"/>
            <a:ext cx="23559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1"/>
          <p:cNvSpPr txBox="1"/>
          <p:nvPr>
            <p:ph idx="8" type="title"/>
          </p:nvPr>
        </p:nvSpPr>
        <p:spPr>
          <a:xfrm>
            <a:off x="3394092" y="3687242"/>
            <a:ext cx="2355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2" name="Google Shape;172;p31"/>
          <p:cNvSpPr txBox="1"/>
          <p:nvPr>
            <p:ph idx="9" type="subTitle"/>
          </p:nvPr>
        </p:nvSpPr>
        <p:spPr>
          <a:xfrm>
            <a:off x="3394092" y="3081148"/>
            <a:ext cx="23559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1"/>
          <p:cNvSpPr txBox="1"/>
          <p:nvPr>
            <p:ph idx="13" type="title"/>
          </p:nvPr>
        </p:nvSpPr>
        <p:spPr>
          <a:xfrm>
            <a:off x="6074758" y="3687242"/>
            <a:ext cx="2355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4" name="Google Shape;174;p31"/>
          <p:cNvSpPr txBox="1"/>
          <p:nvPr>
            <p:ph idx="14" type="subTitle"/>
          </p:nvPr>
        </p:nvSpPr>
        <p:spPr>
          <a:xfrm>
            <a:off x="6074758" y="3081148"/>
            <a:ext cx="23559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1"/>
          <p:cNvSpPr txBox="1"/>
          <p:nvPr>
            <p:ph idx="15" type="title"/>
          </p:nvPr>
        </p:nvSpPr>
        <p:spPr>
          <a:xfrm>
            <a:off x="713400" y="46680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6" name="Google Shape;176;p31"/>
          <p:cNvSpPr/>
          <p:nvPr/>
        </p:nvSpPr>
        <p:spPr>
          <a:xfrm>
            <a:off x="8381675" y="4369387"/>
            <a:ext cx="416764" cy="606267"/>
          </a:xfrm>
          <a:custGeom>
            <a:rect b="b" l="l" r="r" t="t"/>
            <a:pathLst>
              <a:path extrusionOk="0" fill="none" h="49745" w="34196">
                <a:moveTo>
                  <a:pt x="33814" y="46137"/>
                </a:moveTo>
                <a:cubicBezTo>
                  <a:pt x="22075" y="46137"/>
                  <a:pt x="12550" y="36624"/>
                  <a:pt x="12550" y="24873"/>
                </a:cubicBezTo>
                <a:cubicBezTo>
                  <a:pt x="12550" y="13133"/>
                  <a:pt x="22075" y="3608"/>
                  <a:pt x="33814" y="3608"/>
                </a:cubicBezTo>
                <a:cubicBezTo>
                  <a:pt x="33945" y="3608"/>
                  <a:pt x="34064" y="3632"/>
                  <a:pt x="34195" y="3632"/>
                </a:cubicBezTo>
                <a:cubicBezTo>
                  <a:pt x="26849" y="1"/>
                  <a:pt x="18145" y="429"/>
                  <a:pt x="11192" y="4751"/>
                </a:cubicBezTo>
                <a:cubicBezTo>
                  <a:pt x="4239" y="9073"/>
                  <a:pt x="0" y="16681"/>
                  <a:pt x="0" y="24873"/>
                </a:cubicBezTo>
                <a:cubicBezTo>
                  <a:pt x="0" y="33064"/>
                  <a:pt x="4239" y="40672"/>
                  <a:pt x="11192" y="44994"/>
                </a:cubicBezTo>
                <a:cubicBezTo>
                  <a:pt x="18145" y="49328"/>
                  <a:pt x="26849" y="49745"/>
                  <a:pt x="34195" y="46126"/>
                </a:cubicBezTo>
                <a:cubicBezTo>
                  <a:pt x="34064" y="46126"/>
                  <a:pt x="33933" y="46137"/>
                  <a:pt x="33814" y="46137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6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>
            <p:ph type="title"/>
          </p:nvPr>
        </p:nvSpPr>
        <p:spPr>
          <a:xfrm>
            <a:off x="3356400" y="3110416"/>
            <a:ext cx="50742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0" name="Google Shape;180;p32"/>
          <p:cNvSpPr txBox="1"/>
          <p:nvPr>
            <p:ph idx="1" type="subTitle"/>
          </p:nvPr>
        </p:nvSpPr>
        <p:spPr>
          <a:xfrm>
            <a:off x="3356400" y="1320479"/>
            <a:ext cx="5074200" cy="17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i="1"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1" name="Google Shape;181;p32"/>
          <p:cNvSpPr/>
          <p:nvPr>
            <p:ph idx="2" type="pic"/>
          </p:nvPr>
        </p:nvSpPr>
        <p:spPr>
          <a:xfrm>
            <a:off x="713350" y="549600"/>
            <a:ext cx="2449500" cy="40443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6_1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 txBox="1"/>
          <p:nvPr>
            <p:ph type="title"/>
          </p:nvPr>
        </p:nvSpPr>
        <p:spPr>
          <a:xfrm>
            <a:off x="1039025" y="3404200"/>
            <a:ext cx="42534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5" name="Google Shape;185;p33"/>
          <p:cNvSpPr txBox="1"/>
          <p:nvPr>
            <p:ph idx="1" type="subTitle"/>
          </p:nvPr>
        </p:nvSpPr>
        <p:spPr>
          <a:xfrm>
            <a:off x="1039025" y="1260975"/>
            <a:ext cx="42534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6" name="Google Shape;186;p33"/>
          <p:cNvSpPr/>
          <p:nvPr>
            <p:ph idx="2" type="pic"/>
          </p:nvPr>
        </p:nvSpPr>
        <p:spPr>
          <a:xfrm>
            <a:off x="5563800" y="810750"/>
            <a:ext cx="2866800" cy="3522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33"/>
          <p:cNvSpPr/>
          <p:nvPr/>
        </p:nvSpPr>
        <p:spPr>
          <a:xfrm>
            <a:off x="8364025" y="4136975"/>
            <a:ext cx="437643" cy="43766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3"/>
          <p:cNvSpPr/>
          <p:nvPr/>
        </p:nvSpPr>
        <p:spPr>
          <a:xfrm>
            <a:off x="8157297" y="4574625"/>
            <a:ext cx="227853" cy="227862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3"/>
          <p:cNvSpPr/>
          <p:nvPr/>
        </p:nvSpPr>
        <p:spPr>
          <a:xfrm rot="10800000">
            <a:off x="346597" y="373102"/>
            <a:ext cx="437643" cy="43766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solidFill>
            <a:srgbClr val="22222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3"/>
          <p:cNvSpPr/>
          <p:nvPr/>
        </p:nvSpPr>
        <p:spPr>
          <a:xfrm rot="10800000">
            <a:off x="763115" y="145250"/>
            <a:ext cx="227853" cy="227862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CUSTOM_6_1_1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3762300" y="3613850"/>
            <a:ext cx="46683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3762300" y="1646150"/>
            <a:ext cx="46683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4"/>
          <p:cNvSpPr/>
          <p:nvPr>
            <p:ph idx="2" type="pic"/>
          </p:nvPr>
        </p:nvSpPr>
        <p:spPr>
          <a:xfrm>
            <a:off x="717975" y="810750"/>
            <a:ext cx="2627100" cy="35220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96" name="Google Shape;196;p34"/>
          <p:cNvGrpSpPr/>
          <p:nvPr/>
        </p:nvGrpSpPr>
        <p:grpSpPr>
          <a:xfrm>
            <a:off x="0" y="4470587"/>
            <a:ext cx="3663711" cy="270965"/>
            <a:chOff x="0" y="4283974"/>
            <a:chExt cx="3663711" cy="270965"/>
          </a:xfrm>
        </p:grpSpPr>
        <p:cxnSp>
          <p:nvCxnSpPr>
            <p:cNvPr id="197" name="Google Shape;197;p34"/>
            <p:cNvCxnSpPr/>
            <p:nvPr/>
          </p:nvCxnSpPr>
          <p:spPr>
            <a:xfrm>
              <a:off x="0" y="4419475"/>
              <a:ext cx="3477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8" name="Google Shape;198;p34"/>
            <p:cNvSpPr/>
            <p:nvPr/>
          </p:nvSpPr>
          <p:spPr>
            <a:xfrm>
              <a:off x="3392741" y="4283974"/>
              <a:ext cx="270970" cy="270965"/>
            </a:xfrm>
            <a:custGeom>
              <a:rect b="b" l="l" r="r" t="t"/>
              <a:pathLst>
                <a:path extrusionOk="0" h="36469" w="36482">
                  <a:moveTo>
                    <a:pt x="18253" y="0"/>
                  </a:moveTo>
                  <a:cubicBezTo>
                    <a:pt x="18253" y="10061"/>
                    <a:pt x="9752" y="18229"/>
                    <a:pt x="1" y="18229"/>
                  </a:cubicBezTo>
                  <a:cubicBezTo>
                    <a:pt x="10066" y="18229"/>
                    <a:pt x="18241" y="26384"/>
                    <a:pt x="18253" y="36447"/>
                  </a:cubicBezTo>
                  <a:lnTo>
                    <a:pt x="18253" y="36447"/>
                  </a:lnTo>
                  <a:cubicBezTo>
                    <a:pt x="18253" y="26384"/>
                    <a:pt x="26416" y="18229"/>
                    <a:pt x="36481" y="18229"/>
                  </a:cubicBezTo>
                  <a:cubicBezTo>
                    <a:pt x="26409" y="18229"/>
                    <a:pt x="18253" y="10061"/>
                    <a:pt x="18253" y="0"/>
                  </a:cubicBezTo>
                  <a:close/>
                  <a:moveTo>
                    <a:pt x="18253" y="36447"/>
                  </a:moveTo>
                  <a:lnTo>
                    <a:pt x="18253" y="36447"/>
                  </a:lnTo>
                  <a:cubicBezTo>
                    <a:pt x="18253" y="36454"/>
                    <a:pt x="18253" y="36462"/>
                    <a:pt x="18253" y="36469"/>
                  </a:cubicBezTo>
                  <a:cubicBezTo>
                    <a:pt x="18253" y="36462"/>
                    <a:pt x="18253" y="36454"/>
                    <a:pt x="18253" y="364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3">
  <p:cSld name="CUSTOM_6_1_1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/>
          <p:nvPr/>
        </p:nvSpPr>
        <p:spPr>
          <a:xfrm>
            <a:off x="584350" y="468697"/>
            <a:ext cx="8028600" cy="4711200"/>
          </a:xfrm>
          <a:prstGeom prst="round2SameRect">
            <a:avLst>
              <a:gd fmla="val 28551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5"/>
          <p:cNvSpPr/>
          <p:nvPr>
            <p:ph idx="2" type="pic"/>
          </p:nvPr>
        </p:nvSpPr>
        <p:spPr>
          <a:xfrm>
            <a:off x="1384800" y="2373900"/>
            <a:ext cx="6374400" cy="27696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35"/>
          <p:cNvSpPr/>
          <p:nvPr/>
        </p:nvSpPr>
        <p:spPr>
          <a:xfrm>
            <a:off x="448183" y="1854012"/>
            <a:ext cx="270970" cy="270965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5"/>
          <p:cNvSpPr/>
          <p:nvPr/>
        </p:nvSpPr>
        <p:spPr>
          <a:xfrm>
            <a:off x="8480708" y="4552512"/>
            <a:ext cx="270970" cy="270965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 txBox="1"/>
          <p:nvPr>
            <p:ph idx="1" type="subTitle"/>
          </p:nvPr>
        </p:nvSpPr>
        <p:spPr>
          <a:xfrm>
            <a:off x="2404400" y="537424"/>
            <a:ext cx="43353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5"/>
          <p:cNvSpPr txBox="1"/>
          <p:nvPr>
            <p:ph type="title"/>
          </p:nvPr>
        </p:nvSpPr>
        <p:spPr>
          <a:xfrm>
            <a:off x="2237850" y="1534875"/>
            <a:ext cx="46683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4">
  <p:cSld name="CUSTOM_6_1_1_1_2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6"/>
          <p:cNvSpPr txBox="1"/>
          <p:nvPr>
            <p:ph type="title"/>
          </p:nvPr>
        </p:nvSpPr>
        <p:spPr>
          <a:xfrm>
            <a:off x="713425" y="2306400"/>
            <a:ext cx="46683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0" name="Google Shape;210;p36"/>
          <p:cNvSpPr txBox="1"/>
          <p:nvPr>
            <p:ph idx="1" type="subTitle"/>
          </p:nvPr>
        </p:nvSpPr>
        <p:spPr>
          <a:xfrm>
            <a:off x="713425" y="561900"/>
            <a:ext cx="46683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6"/>
          <p:cNvSpPr/>
          <p:nvPr>
            <p:ph idx="2" type="pic"/>
          </p:nvPr>
        </p:nvSpPr>
        <p:spPr>
          <a:xfrm>
            <a:off x="4572000" y="2571750"/>
            <a:ext cx="3854100" cy="25719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5">
  <p:cSld name="CUSTOM_6_1_1_1_2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7"/>
          <p:cNvSpPr txBox="1"/>
          <p:nvPr>
            <p:ph idx="1" type="subTitle"/>
          </p:nvPr>
        </p:nvSpPr>
        <p:spPr>
          <a:xfrm>
            <a:off x="4217800" y="1858375"/>
            <a:ext cx="42129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i="1"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5" name="Google Shape;215;p37"/>
          <p:cNvSpPr txBox="1"/>
          <p:nvPr>
            <p:ph type="title"/>
          </p:nvPr>
        </p:nvSpPr>
        <p:spPr>
          <a:xfrm>
            <a:off x="4217800" y="3065875"/>
            <a:ext cx="42129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6" name="Google Shape;216;p37"/>
          <p:cNvSpPr/>
          <p:nvPr>
            <p:ph idx="2" type="pic"/>
          </p:nvPr>
        </p:nvSpPr>
        <p:spPr>
          <a:xfrm>
            <a:off x="0" y="696450"/>
            <a:ext cx="3834000" cy="3750600"/>
          </a:xfrm>
          <a:prstGeom prst="flowChartDelay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37"/>
          <p:cNvSpPr/>
          <p:nvPr/>
        </p:nvSpPr>
        <p:spPr>
          <a:xfrm>
            <a:off x="7471352" y="4077425"/>
            <a:ext cx="801988" cy="802112"/>
          </a:xfrm>
          <a:custGeom>
            <a:rect b="b" l="l" r="r" t="t"/>
            <a:pathLst>
              <a:path extrusionOk="0" fill="none" h="71283" w="71272">
                <a:moveTo>
                  <a:pt x="35636" y="0"/>
                </a:moveTo>
                <a:cubicBezTo>
                  <a:pt x="35636" y="19681"/>
                  <a:pt x="51590" y="35636"/>
                  <a:pt x="71271" y="35636"/>
                </a:cubicBezTo>
                <a:cubicBezTo>
                  <a:pt x="51590" y="35636"/>
                  <a:pt x="35636" y="51590"/>
                  <a:pt x="35636" y="71283"/>
                </a:cubicBezTo>
                <a:cubicBezTo>
                  <a:pt x="35636" y="51590"/>
                  <a:pt x="19681" y="35636"/>
                  <a:pt x="0" y="35636"/>
                </a:cubicBezTo>
                <a:cubicBezTo>
                  <a:pt x="19050" y="35636"/>
                  <a:pt x="35636" y="19681"/>
                  <a:pt x="35636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5">
  <p:cSld name="CUSTOM_8_1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1"/>
          <p:cNvSpPr txBox="1"/>
          <p:nvPr>
            <p:ph type="title"/>
          </p:nvPr>
        </p:nvSpPr>
        <p:spPr>
          <a:xfrm>
            <a:off x="828875" y="537425"/>
            <a:ext cx="3537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" name="Google Shape;25;p11"/>
          <p:cNvSpPr txBox="1"/>
          <p:nvPr>
            <p:ph idx="2" type="title"/>
          </p:nvPr>
        </p:nvSpPr>
        <p:spPr>
          <a:xfrm>
            <a:off x="4693525" y="4049275"/>
            <a:ext cx="3621600" cy="5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" name="Google Shape;26;p11"/>
          <p:cNvSpPr txBox="1"/>
          <p:nvPr>
            <p:ph idx="1" type="subTitle"/>
          </p:nvPr>
        </p:nvSpPr>
        <p:spPr>
          <a:xfrm>
            <a:off x="1340225" y="1597075"/>
            <a:ext cx="25602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27" name="Google Shape;27;p11"/>
          <p:cNvSpPr txBox="1"/>
          <p:nvPr>
            <p:ph idx="3" type="subTitle"/>
          </p:nvPr>
        </p:nvSpPr>
        <p:spPr>
          <a:xfrm>
            <a:off x="5244300" y="537425"/>
            <a:ext cx="25602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6">
  <p:cSld name="CUSTOM_6_1_1_1_2_1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8"/>
          <p:cNvSpPr/>
          <p:nvPr>
            <p:ph idx="2" type="pic"/>
          </p:nvPr>
        </p:nvSpPr>
        <p:spPr>
          <a:xfrm>
            <a:off x="0" y="2571750"/>
            <a:ext cx="9144000" cy="2571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38"/>
          <p:cNvSpPr txBox="1"/>
          <p:nvPr>
            <p:ph idx="1" type="subTitle"/>
          </p:nvPr>
        </p:nvSpPr>
        <p:spPr>
          <a:xfrm>
            <a:off x="2005650" y="746150"/>
            <a:ext cx="51327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i="1"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2" name="Google Shape;222;p38"/>
          <p:cNvSpPr txBox="1"/>
          <p:nvPr>
            <p:ph type="title"/>
          </p:nvPr>
        </p:nvSpPr>
        <p:spPr>
          <a:xfrm>
            <a:off x="2005650" y="1395775"/>
            <a:ext cx="51327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7">
  <p:cSld name="CUSTOM_6_1_1_1_2_1_1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9"/>
          <p:cNvSpPr txBox="1"/>
          <p:nvPr>
            <p:ph idx="1" type="subTitle"/>
          </p:nvPr>
        </p:nvSpPr>
        <p:spPr>
          <a:xfrm>
            <a:off x="4445400" y="828250"/>
            <a:ext cx="39852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i="1"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6" name="Google Shape;226;p39"/>
          <p:cNvSpPr txBox="1"/>
          <p:nvPr>
            <p:ph type="title"/>
          </p:nvPr>
        </p:nvSpPr>
        <p:spPr>
          <a:xfrm>
            <a:off x="4445400" y="2490429"/>
            <a:ext cx="39852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7" name="Google Shape;227;p39"/>
          <p:cNvSpPr/>
          <p:nvPr>
            <p:ph idx="2" type="pic"/>
          </p:nvPr>
        </p:nvSpPr>
        <p:spPr>
          <a:xfrm>
            <a:off x="713420" y="622225"/>
            <a:ext cx="3268200" cy="45213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8">
  <p:cSld name="CUSTOM_6_1_1_1_2_1_1_1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0"/>
          <p:cNvSpPr txBox="1"/>
          <p:nvPr>
            <p:ph idx="1" type="subTitle"/>
          </p:nvPr>
        </p:nvSpPr>
        <p:spPr>
          <a:xfrm>
            <a:off x="4222525" y="1059850"/>
            <a:ext cx="39795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i="1"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1" name="Google Shape;231;p40"/>
          <p:cNvSpPr txBox="1"/>
          <p:nvPr>
            <p:ph type="title"/>
          </p:nvPr>
        </p:nvSpPr>
        <p:spPr>
          <a:xfrm>
            <a:off x="941975" y="3673463"/>
            <a:ext cx="3979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9">
  <p:cSld name="CUSTOM_6_1_1_1_2_1_1_1_1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1"/>
          <p:cNvSpPr txBox="1"/>
          <p:nvPr>
            <p:ph idx="1" type="subTitle"/>
          </p:nvPr>
        </p:nvSpPr>
        <p:spPr>
          <a:xfrm>
            <a:off x="1149375" y="1587075"/>
            <a:ext cx="3481800" cy="10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i="1"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5" name="Google Shape;235;p41"/>
          <p:cNvSpPr txBox="1"/>
          <p:nvPr>
            <p:ph type="title"/>
          </p:nvPr>
        </p:nvSpPr>
        <p:spPr>
          <a:xfrm>
            <a:off x="1149375" y="2873176"/>
            <a:ext cx="34818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6" name="Google Shape;236;p41"/>
          <p:cNvSpPr/>
          <p:nvPr>
            <p:ph idx="2" type="pic"/>
          </p:nvPr>
        </p:nvSpPr>
        <p:spPr>
          <a:xfrm>
            <a:off x="5517450" y="75"/>
            <a:ext cx="3626400" cy="5143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0">
  <p:cSld name="CUSTOM_6_1_1_1_2_1_1_1_1_1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2"/>
          <p:cNvSpPr txBox="1"/>
          <p:nvPr>
            <p:ph type="title"/>
          </p:nvPr>
        </p:nvSpPr>
        <p:spPr>
          <a:xfrm>
            <a:off x="1397125" y="3331450"/>
            <a:ext cx="63498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0" name="Google Shape;240;p42"/>
          <p:cNvSpPr txBox="1"/>
          <p:nvPr>
            <p:ph idx="1" type="subTitle"/>
          </p:nvPr>
        </p:nvSpPr>
        <p:spPr>
          <a:xfrm>
            <a:off x="1397125" y="2004550"/>
            <a:ext cx="6349800" cy="13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i="1"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1" name="Google Shape;241;p42"/>
          <p:cNvSpPr/>
          <p:nvPr/>
        </p:nvSpPr>
        <p:spPr>
          <a:xfrm>
            <a:off x="8134251" y="3844352"/>
            <a:ext cx="592680" cy="592704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2"/>
          <p:cNvSpPr/>
          <p:nvPr/>
        </p:nvSpPr>
        <p:spPr>
          <a:xfrm>
            <a:off x="7939697" y="4481600"/>
            <a:ext cx="227853" cy="227862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2"/>
          <p:cNvSpPr/>
          <p:nvPr/>
        </p:nvSpPr>
        <p:spPr>
          <a:xfrm>
            <a:off x="396025" y="273902"/>
            <a:ext cx="845118" cy="845152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6_2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3"/>
          <p:cNvSpPr/>
          <p:nvPr/>
        </p:nvSpPr>
        <p:spPr>
          <a:xfrm>
            <a:off x="8150950" y="3101968"/>
            <a:ext cx="550158" cy="55018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3"/>
          <p:cNvSpPr txBox="1"/>
          <p:nvPr>
            <p:ph type="title"/>
          </p:nvPr>
        </p:nvSpPr>
        <p:spPr>
          <a:xfrm>
            <a:off x="1494750" y="1542000"/>
            <a:ext cx="61545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6_1_1_1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4"/>
          <p:cNvSpPr txBox="1"/>
          <p:nvPr>
            <p:ph type="title"/>
          </p:nvPr>
        </p:nvSpPr>
        <p:spPr>
          <a:xfrm>
            <a:off x="3232950" y="1132800"/>
            <a:ext cx="2678100" cy="28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ic Didone"/>
              <a:buNone/>
              <a:defRPr sz="36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6_1_1_1_1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5"/>
          <p:cNvSpPr/>
          <p:nvPr>
            <p:ph idx="2" type="pic"/>
          </p:nvPr>
        </p:nvSpPr>
        <p:spPr>
          <a:xfrm>
            <a:off x="4964275" y="561900"/>
            <a:ext cx="3549300" cy="45816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45"/>
          <p:cNvSpPr/>
          <p:nvPr/>
        </p:nvSpPr>
        <p:spPr>
          <a:xfrm>
            <a:off x="849925" y="4516369"/>
            <a:ext cx="212424" cy="21237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5"/>
          <p:cNvSpPr/>
          <p:nvPr/>
        </p:nvSpPr>
        <p:spPr>
          <a:xfrm>
            <a:off x="204129" y="3930327"/>
            <a:ext cx="645802" cy="64564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5"/>
          <p:cNvSpPr txBox="1"/>
          <p:nvPr>
            <p:ph type="title"/>
          </p:nvPr>
        </p:nvSpPr>
        <p:spPr>
          <a:xfrm>
            <a:off x="937575" y="1104300"/>
            <a:ext cx="3549300" cy="29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ntic Didone"/>
              <a:buNone/>
              <a:defRPr sz="45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ntic Didone"/>
              <a:buNone/>
              <a:defRPr sz="45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ntic Didone"/>
              <a:buNone/>
              <a:defRPr sz="45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ntic Didone"/>
              <a:buNone/>
              <a:defRPr sz="45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ntic Didone"/>
              <a:buNone/>
              <a:defRPr sz="45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ntic Didone"/>
              <a:buNone/>
              <a:defRPr sz="45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ntic Didone"/>
              <a:buNone/>
              <a:defRPr sz="45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ntic Didone"/>
              <a:buNone/>
              <a:defRPr sz="45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ntic Didone"/>
              <a:buNone/>
              <a:defRPr sz="45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6_1_1_1_1_1_1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6"/>
          <p:cNvSpPr/>
          <p:nvPr>
            <p:ph idx="2" type="pic"/>
          </p:nvPr>
        </p:nvSpPr>
        <p:spPr>
          <a:xfrm>
            <a:off x="0" y="359425"/>
            <a:ext cx="4205100" cy="2705100"/>
          </a:xfrm>
          <a:prstGeom prst="round1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46"/>
          <p:cNvSpPr txBox="1"/>
          <p:nvPr>
            <p:ph type="title"/>
          </p:nvPr>
        </p:nvSpPr>
        <p:spPr>
          <a:xfrm>
            <a:off x="4862825" y="2520900"/>
            <a:ext cx="3567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6_1_1_1_1_1_1_1_1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7"/>
          <p:cNvSpPr/>
          <p:nvPr>
            <p:ph idx="2" type="pic"/>
          </p:nvPr>
        </p:nvSpPr>
        <p:spPr>
          <a:xfrm>
            <a:off x="4776600" y="1220400"/>
            <a:ext cx="3921300" cy="27027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47"/>
          <p:cNvSpPr/>
          <p:nvPr/>
        </p:nvSpPr>
        <p:spPr>
          <a:xfrm flipH="1">
            <a:off x="993098" y="4487174"/>
            <a:ext cx="179035" cy="179063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7"/>
          <p:cNvSpPr/>
          <p:nvPr/>
        </p:nvSpPr>
        <p:spPr>
          <a:xfrm flipH="1">
            <a:off x="513414" y="4120503"/>
            <a:ext cx="400014" cy="400076"/>
          </a:xfrm>
          <a:custGeom>
            <a:rect b="b" l="l" r="r" t="t"/>
            <a:pathLst>
              <a:path extrusionOk="0" fill="none" h="71283" w="71272">
                <a:moveTo>
                  <a:pt x="35636" y="0"/>
                </a:moveTo>
                <a:cubicBezTo>
                  <a:pt x="35636" y="19681"/>
                  <a:pt x="51590" y="35636"/>
                  <a:pt x="71271" y="35636"/>
                </a:cubicBezTo>
                <a:cubicBezTo>
                  <a:pt x="51590" y="35636"/>
                  <a:pt x="35636" y="51590"/>
                  <a:pt x="35636" y="71283"/>
                </a:cubicBezTo>
                <a:cubicBezTo>
                  <a:pt x="35636" y="51590"/>
                  <a:pt x="19681" y="35636"/>
                  <a:pt x="0" y="35636"/>
                </a:cubicBezTo>
                <a:cubicBezTo>
                  <a:pt x="19050" y="35636"/>
                  <a:pt x="35636" y="19681"/>
                  <a:pt x="35636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7"/>
          <p:cNvSpPr txBox="1"/>
          <p:nvPr>
            <p:ph type="title"/>
          </p:nvPr>
        </p:nvSpPr>
        <p:spPr>
          <a:xfrm>
            <a:off x="865825" y="1220400"/>
            <a:ext cx="3567900" cy="27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ntic Didone"/>
              <a:buNone/>
              <a:defRPr sz="38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2"/>
          <p:cNvSpPr/>
          <p:nvPr/>
        </p:nvSpPr>
        <p:spPr>
          <a:xfrm>
            <a:off x="8513582" y="4262851"/>
            <a:ext cx="382995" cy="557144"/>
          </a:xfrm>
          <a:custGeom>
            <a:rect b="b" l="l" r="r" t="t"/>
            <a:pathLst>
              <a:path extrusionOk="0" fill="none" h="49745" w="34196">
                <a:moveTo>
                  <a:pt x="33814" y="46137"/>
                </a:moveTo>
                <a:cubicBezTo>
                  <a:pt x="22075" y="46137"/>
                  <a:pt x="12550" y="36624"/>
                  <a:pt x="12550" y="24873"/>
                </a:cubicBezTo>
                <a:cubicBezTo>
                  <a:pt x="12550" y="13133"/>
                  <a:pt x="22075" y="3608"/>
                  <a:pt x="33814" y="3608"/>
                </a:cubicBezTo>
                <a:cubicBezTo>
                  <a:pt x="33945" y="3608"/>
                  <a:pt x="34064" y="3632"/>
                  <a:pt x="34195" y="3632"/>
                </a:cubicBezTo>
                <a:cubicBezTo>
                  <a:pt x="26849" y="1"/>
                  <a:pt x="18145" y="429"/>
                  <a:pt x="11192" y="4751"/>
                </a:cubicBezTo>
                <a:cubicBezTo>
                  <a:pt x="4239" y="9073"/>
                  <a:pt x="0" y="16681"/>
                  <a:pt x="0" y="24873"/>
                </a:cubicBezTo>
                <a:cubicBezTo>
                  <a:pt x="0" y="33064"/>
                  <a:pt x="4239" y="40672"/>
                  <a:pt x="11192" y="44994"/>
                </a:cubicBezTo>
                <a:cubicBezTo>
                  <a:pt x="18145" y="49328"/>
                  <a:pt x="26849" y="49745"/>
                  <a:pt x="34195" y="46126"/>
                </a:cubicBezTo>
                <a:cubicBezTo>
                  <a:pt x="34064" y="46126"/>
                  <a:pt x="33933" y="46137"/>
                  <a:pt x="33814" y="46137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2"/>
          <p:cNvSpPr txBox="1"/>
          <p:nvPr>
            <p:ph type="title"/>
          </p:nvPr>
        </p:nvSpPr>
        <p:spPr>
          <a:xfrm>
            <a:off x="758775" y="466700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sz="3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sz="3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sz="3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sz="3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sz="3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sz="3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sz="3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sz="3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sz="3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6_1_1_1_1_1_1_1_1_1_1_1_1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8"/>
          <p:cNvSpPr/>
          <p:nvPr>
            <p:ph idx="2" type="pic"/>
          </p:nvPr>
        </p:nvSpPr>
        <p:spPr>
          <a:xfrm>
            <a:off x="705375" y="407272"/>
            <a:ext cx="7717200" cy="21651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48"/>
          <p:cNvSpPr/>
          <p:nvPr/>
        </p:nvSpPr>
        <p:spPr>
          <a:xfrm>
            <a:off x="550151" y="407269"/>
            <a:ext cx="335634" cy="335697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8"/>
          <p:cNvSpPr/>
          <p:nvPr/>
        </p:nvSpPr>
        <p:spPr>
          <a:xfrm rot="10800000">
            <a:off x="8052932" y="4295790"/>
            <a:ext cx="550158" cy="55018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8"/>
          <p:cNvSpPr/>
          <p:nvPr/>
        </p:nvSpPr>
        <p:spPr>
          <a:xfrm rot="10800000">
            <a:off x="8635996" y="4132666"/>
            <a:ext cx="163128" cy="163135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8"/>
          <p:cNvSpPr txBox="1"/>
          <p:nvPr>
            <p:ph type="title"/>
          </p:nvPr>
        </p:nvSpPr>
        <p:spPr>
          <a:xfrm>
            <a:off x="713400" y="2907000"/>
            <a:ext cx="77172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ntic Didone"/>
              <a:buNone/>
              <a:defRPr sz="9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ntic Didone"/>
              <a:buNone/>
              <a:defRPr sz="34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9"/>
          <p:cNvSpPr txBox="1"/>
          <p:nvPr>
            <p:ph type="ctrTitle"/>
          </p:nvPr>
        </p:nvSpPr>
        <p:spPr>
          <a:xfrm>
            <a:off x="912800" y="394974"/>
            <a:ext cx="45681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7" name="Google Shape;277;p49"/>
          <p:cNvSpPr txBox="1"/>
          <p:nvPr>
            <p:ph idx="1" type="subTitle"/>
          </p:nvPr>
        </p:nvSpPr>
        <p:spPr>
          <a:xfrm>
            <a:off x="912800" y="1699622"/>
            <a:ext cx="4568100" cy="13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8" name="Google Shape;278;p49"/>
          <p:cNvSpPr/>
          <p:nvPr>
            <p:ph idx="2" type="pic"/>
          </p:nvPr>
        </p:nvSpPr>
        <p:spPr>
          <a:xfrm>
            <a:off x="5602475" y="436800"/>
            <a:ext cx="2997300" cy="42699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49"/>
          <p:cNvSpPr txBox="1"/>
          <p:nvPr/>
        </p:nvSpPr>
        <p:spPr>
          <a:xfrm>
            <a:off x="912800" y="3505968"/>
            <a:ext cx="4076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Slidesgo</a:t>
            </a:r>
            <a:r>
              <a:rPr b="0" i="0" lang="en-GB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Flaticon</a:t>
            </a:r>
            <a:r>
              <a:rPr b="0" i="0" lang="en-GB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Freepik</a:t>
            </a:r>
            <a:endParaRPr b="0" i="0" sz="1200" u="sng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_1"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0"/>
          <p:cNvSpPr/>
          <p:nvPr/>
        </p:nvSpPr>
        <p:spPr>
          <a:xfrm>
            <a:off x="141024" y="191200"/>
            <a:ext cx="1045917" cy="1046078"/>
          </a:xfrm>
          <a:custGeom>
            <a:rect b="b" l="l" r="r" t="t"/>
            <a:pathLst>
              <a:path extrusionOk="0" fill="none" h="71283" w="71272">
                <a:moveTo>
                  <a:pt x="35636" y="0"/>
                </a:moveTo>
                <a:cubicBezTo>
                  <a:pt x="35636" y="19681"/>
                  <a:pt x="51590" y="35636"/>
                  <a:pt x="71271" y="35636"/>
                </a:cubicBezTo>
                <a:cubicBezTo>
                  <a:pt x="51590" y="35636"/>
                  <a:pt x="35636" y="51590"/>
                  <a:pt x="35636" y="71283"/>
                </a:cubicBezTo>
                <a:cubicBezTo>
                  <a:pt x="35636" y="51590"/>
                  <a:pt x="19681" y="35636"/>
                  <a:pt x="0" y="35636"/>
                </a:cubicBezTo>
                <a:cubicBezTo>
                  <a:pt x="19050" y="35636"/>
                  <a:pt x="35636" y="19681"/>
                  <a:pt x="35636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0"/>
          <p:cNvSpPr/>
          <p:nvPr/>
        </p:nvSpPr>
        <p:spPr>
          <a:xfrm>
            <a:off x="499650" y="4220496"/>
            <a:ext cx="427545" cy="427562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0"/>
          <p:cNvSpPr/>
          <p:nvPr/>
        </p:nvSpPr>
        <p:spPr>
          <a:xfrm>
            <a:off x="364193" y="3951240"/>
            <a:ext cx="269246" cy="269257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0"/>
          <p:cNvSpPr/>
          <p:nvPr/>
        </p:nvSpPr>
        <p:spPr>
          <a:xfrm>
            <a:off x="8136713" y="268062"/>
            <a:ext cx="587726" cy="587686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0"/>
          <p:cNvSpPr/>
          <p:nvPr/>
        </p:nvSpPr>
        <p:spPr>
          <a:xfrm flipH="1">
            <a:off x="8676348" y="4626274"/>
            <a:ext cx="179035" cy="179063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0"/>
          <p:cNvSpPr/>
          <p:nvPr/>
        </p:nvSpPr>
        <p:spPr>
          <a:xfrm flipH="1">
            <a:off x="8196664" y="4259603"/>
            <a:ext cx="400014" cy="400076"/>
          </a:xfrm>
          <a:custGeom>
            <a:rect b="b" l="l" r="r" t="t"/>
            <a:pathLst>
              <a:path extrusionOk="0" fill="none" h="71283" w="71272">
                <a:moveTo>
                  <a:pt x="35636" y="0"/>
                </a:moveTo>
                <a:cubicBezTo>
                  <a:pt x="35636" y="19681"/>
                  <a:pt x="51590" y="35636"/>
                  <a:pt x="71271" y="35636"/>
                </a:cubicBezTo>
                <a:cubicBezTo>
                  <a:pt x="51590" y="35636"/>
                  <a:pt x="35636" y="51590"/>
                  <a:pt x="35636" y="71283"/>
                </a:cubicBezTo>
                <a:cubicBezTo>
                  <a:pt x="35636" y="51590"/>
                  <a:pt x="19681" y="35636"/>
                  <a:pt x="0" y="35636"/>
                </a:cubicBezTo>
                <a:cubicBezTo>
                  <a:pt x="19050" y="35636"/>
                  <a:pt x="35636" y="19681"/>
                  <a:pt x="35636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_1"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/>
          <p:nvPr/>
        </p:nvSpPr>
        <p:spPr>
          <a:xfrm>
            <a:off x="1035903" y="785599"/>
            <a:ext cx="270970" cy="270965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1"/>
          <p:cNvSpPr/>
          <p:nvPr/>
        </p:nvSpPr>
        <p:spPr>
          <a:xfrm>
            <a:off x="7743147" y="4390529"/>
            <a:ext cx="271002" cy="27095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solidFill>
            <a:srgbClr val="2222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1"/>
          <p:cNvSpPr/>
          <p:nvPr/>
        </p:nvSpPr>
        <p:spPr>
          <a:xfrm>
            <a:off x="8014156" y="3892456"/>
            <a:ext cx="597008" cy="597032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51"/>
          <p:cNvGrpSpPr/>
          <p:nvPr/>
        </p:nvGrpSpPr>
        <p:grpSpPr>
          <a:xfrm>
            <a:off x="5339028" y="649837"/>
            <a:ext cx="3804972" cy="270965"/>
            <a:chOff x="5339028" y="3009062"/>
            <a:chExt cx="3804972" cy="270965"/>
          </a:xfrm>
        </p:grpSpPr>
        <p:cxnSp>
          <p:nvCxnSpPr>
            <p:cNvPr id="294" name="Google Shape;294;p51"/>
            <p:cNvCxnSpPr/>
            <p:nvPr/>
          </p:nvCxnSpPr>
          <p:spPr>
            <a:xfrm>
              <a:off x="5533800" y="3144550"/>
              <a:ext cx="3610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5" name="Google Shape;295;p51"/>
            <p:cNvSpPr/>
            <p:nvPr/>
          </p:nvSpPr>
          <p:spPr>
            <a:xfrm>
              <a:off x="5339028" y="3009062"/>
              <a:ext cx="270970" cy="270965"/>
            </a:xfrm>
            <a:custGeom>
              <a:rect b="b" l="l" r="r" t="t"/>
              <a:pathLst>
                <a:path extrusionOk="0" h="36469" w="36482">
                  <a:moveTo>
                    <a:pt x="18253" y="0"/>
                  </a:moveTo>
                  <a:cubicBezTo>
                    <a:pt x="18253" y="10061"/>
                    <a:pt x="9752" y="18229"/>
                    <a:pt x="1" y="18229"/>
                  </a:cubicBezTo>
                  <a:cubicBezTo>
                    <a:pt x="10066" y="18229"/>
                    <a:pt x="18241" y="26384"/>
                    <a:pt x="18253" y="36447"/>
                  </a:cubicBezTo>
                  <a:lnTo>
                    <a:pt x="18253" y="36447"/>
                  </a:lnTo>
                  <a:cubicBezTo>
                    <a:pt x="18253" y="26384"/>
                    <a:pt x="26416" y="18229"/>
                    <a:pt x="36481" y="18229"/>
                  </a:cubicBezTo>
                  <a:cubicBezTo>
                    <a:pt x="26409" y="18229"/>
                    <a:pt x="18253" y="10061"/>
                    <a:pt x="18253" y="0"/>
                  </a:cubicBezTo>
                  <a:close/>
                  <a:moveTo>
                    <a:pt x="18253" y="36447"/>
                  </a:moveTo>
                  <a:lnTo>
                    <a:pt x="18253" y="36447"/>
                  </a:lnTo>
                  <a:cubicBezTo>
                    <a:pt x="18253" y="36454"/>
                    <a:pt x="18253" y="36462"/>
                    <a:pt x="18253" y="36469"/>
                  </a:cubicBezTo>
                  <a:cubicBezTo>
                    <a:pt x="18253" y="36462"/>
                    <a:pt x="18253" y="36454"/>
                    <a:pt x="18253" y="364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51"/>
          <p:cNvSpPr/>
          <p:nvPr/>
        </p:nvSpPr>
        <p:spPr>
          <a:xfrm>
            <a:off x="495323" y="422127"/>
            <a:ext cx="513282" cy="746672"/>
          </a:xfrm>
          <a:custGeom>
            <a:rect b="b" l="l" r="r" t="t"/>
            <a:pathLst>
              <a:path extrusionOk="0" fill="none" h="49745" w="34196">
                <a:moveTo>
                  <a:pt x="33814" y="46137"/>
                </a:moveTo>
                <a:cubicBezTo>
                  <a:pt x="22075" y="46137"/>
                  <a:pt x="12550" y="36624"/>
                  <a:pt x="12550" y="24873"/>
                </a:cubicBezTo>
                <a:cubicBezTo>
                  <a:pt x="12550" y="13133"/>
                  <a:pt x="22075" y="3608"/>
                  <a:pt x="33814" y="3608"/>
                </a:cubicBezTo>
                <a:cubicBezTo>
                  <a:pt x="33945" y="3608"/>
                  <a:pt x="34064" y="3632"/>
                  <a:pt x="34195" y="3632"/>
                </a:cubicBezTo>
                <a:cubicBezTo>
                  <a:pt x="26849" y="1"/>
                  <a:pt x="18145" y="429"/>
                  <a:pt x="11192" y="4751"/>
                </a:cubicBezTo>
                <a:cubicBezTo>
                  <a:pt x="4239" y="9073"/>
                  <a:pt x="0" y="16681"/>
                  <a:pt x="0" y="24873"/>
                </a:cubicBezTo>
                <a:cubicBezTo>
                  <a:pt x="0" y="33064"/>
                  <a:pt x="4239" y="40672"/>
                  <a:pt x="11192" y="44994"/>
                </a:cubicBezTo>
                <a:cubicBezTo>
                  <a:pt x="18145" y="49328"/>
                  <a:pt x="26849" y="49745"/>
                  <a:pt x="34195" y="46126"/>
                </a:cubicBezTo>
                <a:cubicBezTo>
                  <a:pt x="34064" y="46126"/>
                  <a:pt x="33933" y="46137"/>
                  <a:pt x="33814" y="46137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1906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51"/>
          <p:cNvGrpSpPr/>
          <p:nvPr/>
        </p:nvGrpSpPr>
        <p:grpSpPr>
          <a:xfrm rot="10800000">
            <a:off x="3" y="4222712"/>
            <a:ext cx="3804972" cy="270965"/>
            <a:chOff x="5339028" y="3009062"/>
            <a:chExt cx="3804972" cy="270965"/>
          </a:xfrm>
        </p:grpSpPr>
        <p:cxnSp>
          <p:nvCxnSpPr>
            <p:cNvPr id="298" name="Google Shape;298;p51"/>
            <p:cNvCxnSpPr/>
            <p:nvPr/>
          </p:nvCxnSpPr>
          <p:spPr>
            <a:xfrm>
              <a:off x="5533800" y="3144550"/>
              <a:ext cx="3610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9" name="Google Shape;299;p51"/>
            <p:cNvSpPr/>
            <p:nvPr/>
          </p:nvSpPr>
          <p:spPr>
            <a:xfrm>
              <a:off x="5339028" y="3009062"/>
              <a:ext cx="270970" cy="270965"/>
            </a:xfrm>
            <a:custGeom>
              <a:rect b="b" l="l" r="r" t="t"/>
              <a:pathLst>
                <a:path extrusionOk="0" h="36469" w="36482">
                  <a:moveTo>
                    <a:pt x="18253" y="0"/>
                  </a:moveTo>
                  <a:cubicBezTo>
                    <a:pt x="18253" y="10061"/>
                    <a:pt x="9752" y="18229"/>
                    <a:pt x="1" y="18229"/>
                  </a:cubicBezTo>
                  <a:cubicBezTo>
                    <a:pt x="10066" y="18229"/>
                    <a:pt x="18241" y="26384"/>
                    <a:pt x="18253" y="36447"/>
                  </a:cubicBezTo>
                  <a:lnTo>
                    <a:pt x="18253" y="36447"/>
                  </a:lnTo>
                  <a:cubicBezTo>
                    <a:pt x="18253" y="26384"/>
                    <a:pt x="26416" y="18229"/>
                    <a:pt x="36481" y="18229"/>
                  </a:cubicBezTo>
                  <a:cubicBezTo>
                    <a:pt x="26409" y="18229"/>
                    <a:pt x="18253" y="10061"/>
                    <a:pt x="18253" y="0"/>
                  </a:cubicBezTo>
                  <a:close/>
                  <a:moveTo>
                    <a:pt x="18253" y="36447"/>
                  </a:moveTo>
                  <a:lnTo>
                    <a:pt x="18253" y="36447"/>
                  </a:lnTo>
                  <a:cubicBezTo>
                    <a:pt x="18253" y="36454"/>
                    <a:pt x="18253" y="36462"/>
                    <a:pt x="18253" y="36469"/>
                  </a:cubicBezTo>
                  <a:cubicBezTo>
                    <a:pt x="18253" y="36462"/>
                    <a:pt x="18253" y="36454"/>
                    <a:pt x="18253" y="364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51"/>
          <p:cNvSpPr/>
          <p:nvPr/>
        </p:nvSpPr>
        <p:spPr>
          <a:xfrm>
            <a:off x="896775" y="646459"/>
            <a:ext cx="139088" cy="139129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3" name="Google Shape;303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3"/>
          <p:cNvSpPr txBox="1"/>
          <p:nvPr>
            <p:ph hasCustomPrompt="1" type="title"/>
          </p:nvPr>
        </p:nvSpPr>
        <p:spPr>
          <a:xfrm>
            <a:off x="1614850" y="1491300"/>
            <a:ext cx="59142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1614900" y="3339425"/>
            <a:ext cx="59142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4"/>
          <p:cNvSpPr txBox="1"/>
          <p:nvPr>
            <p:ph type="title"/>
          </p:nvPr>
        </p:nvSpPr>
        <p:spPr>
          <a:xfrm>
            <a:off x="3762300" y="3613850"/>
            <a:ext cx="46683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14"/>
          <p:cNvSpPr txBox="1"/>
          <p:nvPr>
            <p:ph idx="1" type="subTitle"/>
          </p:nvPr>
        </p:nvSpPr>
        <p:spPr>
          <a:xfrm>
            <a:off x="3762300" y="1646150"/>
            <a:ext cx="4668300" cy="19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title"/>
          </p:nvPr>
        </p:nvSpPr>
        <p:spPr>
          <a:xfrm>
            <a:off x="713425" y="561900"/>
            <a:ext cx="23091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5"/>
          <p:cNvSpPr txBox="1"/>
          <p:nvPr>
            <p:ph type="title"/>
          </p:nvPr>
        </p:nvSpPr>
        <p:spPr>
          <a:xfrm>
            <a:off x="713400" y="466513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1192775" y="1974359"/>
            <a:ext cx="30273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1" sz="16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4923921" y="1974359"/>
            <a:ext cx="30273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1" sz="16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15"/>
          <p:cNvSpPr txBox="1"/>
          <p:nvPr>
            <p:ph idx="3" type="title"/>
          </p:nvPr>
        </p:nvSpPr>
        <p:spPr>
          <a:xfrm>
            <a:off x="1192775" y="3274908"/>
            <a:ext cx="30273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" name="Google Shape;47;p15"/>
          <p:cNvSpPr txBox="1"/>
          <p:nvPr>
            <p:ph idx="4" type="title"/>
          </p:nvPr>
        </p:nvSpPr>
        <p:spPr>
          <a:xfrm>
            <a:off x="4923921" y="3274908"/>
            <a:ext cx="30273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grpSp>
        <p:nvGrpSpPr>
          <p:cNvPr id="48" name="Google Shape;48;p15"/>
          <p:cNvGrpSpPr/>
          <p:nvPr/>
        </p:nvGrpSpPr>
        <p:grpSpPr>
          <a:xfrm>
            <a:off x="8045197" y="4129031"/>
            <a:ext cx="868017" cy="769023"/>
            <a:chOff x="7438347" y="3892456"/>
            <a:chExt cx="868017" cy="769023"/>
          </a:xfrm>
        </p:grpSpPr>
        <p:sp>
          <p:nvSpPr>
            <p:cNvPr id="49" name="Google Shape;49;p15"/>
            <p:cNvSpPr/>
            <p:nvPr/>
          </p:nvSpPr>
          <p:spPr>
            <a:xfrm>
              <a:off x="7438347" y="4390529"/>
              <a:ext cx="271002" cy="270950"/>
            </a:xfrm>
            <a:custGeom>
              <a:rect b="b" l="l" r="r" t="t"/>
              <a:pathLst>
                <a:path extrusionOk="0" h="25088" w="25087">
                  <a:moveTo>
                    <a:pt x="12550" y="1"/>
                  </a:moveTo>
                  <a:cubicBezTo>
                    <a:pt x="9097" y="1"/>
                    <a:pt x="6275" y="2775"/>
                    <a:pt x="6227" y="6228"/>
                  </a:cubicBezTo>
                  <a:cubicBezTo>
                    <a:pt x="2775" y="6275"/>
                    <a:pt x="1" y="9085"/>
                    <a:pt x="1" y="12538"/>
                  </a:cubicBezTo>
                  <a:cubicBezTo>
                    <a:pt x="1" y="15991"/>
                    <a:pt x="2775" y="18813"/>
                    <a:pt x="6227" y="18860"/>
                  </a:cubicBezTo>
                  <a:cubicBezTo>
                    <a:pt x="6275" y="22313"/>
                    <a:pt x="9097" y="25087"/>
                    <a:pt x="12550" y="25087"/>
                  </a:cubicBezTo>
                  <a:cubicBezTo>
                    <a:pt x="16003" y="25087"/>
                    <a:pt x="18812" y="22313"/>
                    <a:pt x="18872" y="18860"/>
                  </a:cubicBezTo>
                  <a:cubicBezTo>
                    <a:pt x="22325" y="18813"/>
                    <a:pt x="25087" y="15991"/>
                    <a:pt x="25087" y="12538"/>
                  </a:cubicBezTo>
                  <a:cubicBezTo>
                    <a:pt x="25087" y="9085"/>
                    <a:pt x="22325" y="6275"/>
                    <a:pt x="18872" y="6228"/>
                  </a:cubicBezTo>
                  <a:cubicBezTo>
                    <a:pt x="18812" y="2775"/>
                    <a:pt x="16003" y="1"/>
                    <a:pt x="1255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7709356" y="3892456"/>
              <a:ext cx="597008" cy="597032"/>
            </a:xfrm>
            <a:custGeom>
              <a:rect b="b" l="l" r="r" t="t"/>
              <a:pathLst>
                <a:path extrusionOk="0" h="25088" w="25087">
                  <a:moveTo>
                    <a:pt x="12550" y="1"/>
                  </a:moveTo>
                  <a:cubicBezTo>
                    <a:pt x="9097" y="1"/>
                    <a:pt x="6275" y="2775"/>
                    <a:pt x="6227" y="6228"/>
                  </a:cubicBezTo>
                  <a:cubicBezTo>
                    <a:pt x="2775" y="6275"/>
                    <a:pt x="1" y="9085"/>
                    <a:pt x="1" y="12538"/>
                  </a:cubicBezTo>
                  <a:cubicBezTo>
                    <a:pt x="1" y="15991"/>
                    <a:pt x="2775" y="18813"/>
                    <a:pt x="6227" y="18860"/>
                  </a:cubicBezTo>
                  <a:cubicBezTo>
                    <a:pt x="6275" y="22313"/>
                    <a:pt x="9097" y="25087"/>
                    <a:pt x="12550" y="25087"/>
                  </a:cubicBezTo>
                  <a:cubicBezTo>
                    <a:pt x="16003" y="25087"/>
                    <a:pt x="18812" y="22313"/>
                    <a:pt x="18872" y="18860"/>
                  </a:cubicBezTo>
                  <a:cubicBezTo>
                    <a:pt x="22325" y="18813"/>
                    <a:pt x="25087" y="15991"/>
                    <a:pt x="25087" y="12538"/>
                  </a:cubicBezTo>
                  <a:cubicBezTo>
                    <a:pt x="25087" y="9085"/>
                    <a:pt x="22325" y="6275"/>
                    <a:pt x="18872" y="6228"/>
                  </a:cubicBezTo>
                  <a:cubicBezTo>
                    <a:pt x="18812" y="2775"/>
                    <a:pt x="16003" y="1"/>
                    <a:pt x="1255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6"/>
          <p:cNvSpPr txBox="1"/>
          <p:nvPr>
            <p:ph type="title"/>
          </p:nvPr>
        </p:nvSpPr>
        <p:spPr>
          <a:xfrm>
            <a:off x="947800" y="4038775"/>
            <a:ext cx="39963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16"/>
          <p:cNvSpPr txBox="1"/>
          <p:nvPr>
            <p:ph idx="1" type="body"/>
          </p:nvPr>
        </p:nvSpPr>
        <p:spPr>
          <a:xfrm>
            <a:off x="947800" y="2424750"/>
            <a:ext cx="3996300" cy="15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i="1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16"/>
          <p:cNvSpPr/>
          <p:nvPr>
            <p:ph idx="2" type="pic"/>
          </p:nvPr>
        </p:nvSpPr>
        <p:spPr>
          <a:xfrm flipH="1">
            <a:off x="5846400" y="394025"/>
            <a:ext cx="3297600" cy="3111000"/>
          </a:xfrm>
          <a:prstGeom prst="flowChartDelay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56" name="Google Shape;56;p16"/>
          <p:cNvCxnSpPr/>
          <p:nvPr/>
        </p:nvCxnSpPr>
        <p:spPr>
          <a:xfrm rot="10800000">
            <a:off x="3577511" y="394031"/>
            <a:ext cx="5566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6"/>
          <p:cNvSpPr/>
          <p:nvPr/>
        </p:nvSpPr>
        <p:spPr>
          <a:xfrm rot="10800000">
            <a:off x="3390425" y="226196"/>
            <a:ext cx="335634" cy="335697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7"/>
          <p:cNvSpPr txBox="1"/>
          <p:nvPr>
            <p:ph type="title"/>
          </p:nvPr>
        </p:nvSpPr>
        <p:spPr>
          <a:xfrm>
            <a:off x="1767600" y="1687800"/>
            <a:ext cx="5608800" cy="24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7"/>
          <p:cNvSpPr/>
          <p:nvPr/>
        </p:nvSpPr>
        <p:spPr>
          <a:xfrm rot="10800000">
            <a:off x="5656942" y="4541787"/>
            <a:ext cx="270970" cy="270965"/>
          </a:xfrm>
          <a:custGeom>
            <a:rect b="b" l="l" r="r" t="t"/>
            <a:pathLst>
              <a:path extrusionOk="0" h="36469" w="36482">
                <a:moveTo>
                  <a:pt x="18253" y="0"/>
                </a:moveTo>
                <a:cubicBezTo>
                  <a:pt x="18253" y="10061"/>
                  <a:pt x="9752" y="18229"/>
                  <a:pt x="1" y="18229"/>
                </a:cubicBezTo>
                <a:cubicBezTo>
                  <a:pt x="10066" y="18229"/>
                  <a:pt x="18241" y="26384"/>
                  <a:pt x="18253" y="36447"/>
                </a:cubicBezTo>
                <a:lnTo>
                  <a:pt x="18253" y="36447"/>
                </a:lnTo>
                <a:cubicBezTo>
                  <a:pt x="18253" y="26384"/>
                  <a:pt x="26416" y="18229"/>
                  <a:pt x="36481" y="18229"/>
                </a:cubicBezTo>
                <a:cubicBezTo>
                  <a:pt x="26409" y="18229"/>
                  <a:pt x="18253" y="10061"/>
                  <a:pt x="18253" y="0"/>
                </a:cubicBezTo>
                <a:close/>
                <a:moveTo>
                  <a:pt x="18253" y="36447"/>
                </a:moveTo>
                <a:lnTo>
                  <a:pt x="18253" y="36447"/>
                </a:lnTo>
                <a:cubicBezTo>
                  <a:pt x="18253" y="36454"/>
                  <a:pt x="18253" y="36462"/>
                  <a:pt x="18253" y="36469"/>
                </a:cubicBezTo>
                <a:cubicBezTo>
                  <a:pt x="18253" y="36462"/>
                  <a:pt x="18253" y="36454"/>
                  <a:pt x="18253" y="36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7"/>
          <p:cNvSpPr/>
          <p:nvPr/>
        </p:nvSpPr>
        <p:spPr>
          <a:xfrm rot="10800000">
            <a:off x="519982" y="1235353"/>
            <a:ext cx="550158" cy="550180"/>
          </a:xfrm>
          <a:custGeom>
            <a:rect b="b" l="l" r="r" t="t"/>
            <a:pathLst>
              <a:path extrusionOk="0" h="25088" w="25087">
                <a:moveTo>
                  <a:pt x="12550" y="1"/>
                </a:moveTo>
                <a:cubicBezTo>
                  <a:pt x="9097" y="1"/>
                  <a:pt x="6275" y="2775"/>
                  <a:pt x="6227" y="6228"/>
                </a:cubicBezTo>
                <a:cubicBezTo>
                  <a:pt x="2775" y="6275"/>
                  <a:pt x="1" y="9085"/>
                  <a:pt x="1" y="12538"/>
                </a:cubicBezTo>
                <a:cubicBezTo>
                  <a:pt x="1" y="15991"/>
                  <a:pt x="2775" y="18813"/>
                  <a:pt x="6227" y="18860"/>
                </a:cubicBezTo>
                <a:cubicBezTo>
                  <a:pt x="6275" y="22313"/>
                  <a:pt x="9097" y="25087"/>
                  <a:pt x="12550" y="25087"/>
                </a:cubicBezTo>
                <a:cubicBezTo>
                  <a:pt x="16003" y="25087"/>
                  <a:pt x="18812" y="22313"/>
                  <a:pt x="18872" y="18860"/>
                </a:cubicBezTo>
                <a:cubicBezTo>
                  <a:pt x="22325" y="18813"/>
                  <a:pt x="25087" y="15991"/>
                  <a:pt x="25087" y="12538"/>
                </a:cubicBezTo>
                <a:cubicBezTo>
                  <a:pt x="25087" y="9085"/>
                  <a:pt x="22325" y="6275"/>
                  <a:pt x="18872" y="6228"/>
                </a:cubicBezTo>
                <a:cubicBezTo>
                  <a:pt x="18812" y="2775"/>
                  <a:pt x="16003" y="1"/>
                  <a:pt x="12550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4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b="0" i="0" sz="30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b="0" i="0" sz="30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b="0" i="0" sz="30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b="0" i="0" sz="30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b="0" i="0" sz="30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b="0" i="0" sz="30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b="0" i="0" sz="30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b="0" i="0" sz="30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ic Didone"/>
              <a:buNone/>
              <a:defRPr b="0" i="0" sz="30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6D9EB"/>
            </a:gs>
            <a:gs pos="100000">
              <a:srgbClr val="6C99C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"/>
          <p:cNvSpPr txBox="1"/>
          <p:nvPr/>
        </p:nvSpPr>
        <p:spPr>
          <a:xfrm>
            <a:off x="3531475" y="2287050"/>
            <a:ext cx="514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(無論用哪種語言都差不多難)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5177" l="-2461" r="4794" t="6696"/>
          <a:stretch/>
        </p:blipFill>
        <p:spPr>
          <a:xfrm>
            <a:off x="1112850" y="969875"/>
            <a:ext cx="1769100" cy="29256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0" name="Google Shape;310;p1"/>
          <p:cNvSpPr txBox="1"/>
          <p:nvPr/>
        </p:nvSpPr>
        <p:spPr>
          <a:xfrm>
            <a:off x="3429225" y="3380475"/>
            <a:ext cx="5597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中山大學化學系 大二(114級) 英文組		</a:t>
            </a:r>
            <a:r>
              <a:rPr b="0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楊立婕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"/>
          <p:cNvSpPr txBox="1"/>
          <p:nvPr/>
        </p:nvSpPr>
        <p:spPr>
          <a:xfrm>
            <a:off x="3591975" y="1338375"/>
            <a:ext cx="527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用英文學化學很難？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"/>
          <p:cNvSpPr txBox="1"/>
          <p:nvPr/>
        </p:nvSpPr>
        <p:spPr>
          <a:xfrm>
            <a:off x="3531475" y="2287050"/>
            <a:ext cx="4100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GB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其實並不會，關鍵是怎麼用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5177" l="-2461" r="4794" t="6696"/>
          <a:stretch/>
        </p:blipFill>
        <p:spPr>
          <a:xfrm>
            <a:off x="1112850" y="969875"/>
            <a:ext cx="1769100" cy="29256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8" name="Google Shape;318;p2"/>
          <p:cNvSpPr txBox="1"/>
          <p:nvPr>
            <p:ph idx="4294967295" type="title"/>
          </p:nvPr>
        </p:nvSpPr>
        <p:spPr>
          <a:xfrm>
            <a:off x="3468524" y="348875"/>
            <a:ext cx="555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/>
              <a:t>個人簡介</a:t>
            </a:r>
            <a:endParaRPr sz="3000"/>
          </a:p>
        </p:txBody>
      </p:sp>
      <p:sp>
        <p:nvSpPr>
          <p:cNvPr id="319" name="Google Shape;319;p2"/>
          <p:cNvSpPr txBox="1"/>
          <p:nvPr>
            <p:ph idx="4294967295" type="body"/>
          </p:nvPr>
        </p:nvSpPr>
        <p:spPr>
          <a:xfrm>
            <a:off x="3468500" y="1152475"/>
            <a:ext cx="5558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/>
              <a:t>台南女中畢業</a:t>
            </a:r>
            <a:endParaRPr sz="2500"/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</a:rPr>
              <a:t>第一屆英文組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</a:rPr>
              <a:t>話多很好聊(英文好的原因?)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</a:rPr>
              <a:t>擔任西灣沙龍leader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</a:rPr>
              <a:t>修中等師資教育學程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"/>
          <p:cNvSpPr txBox="1"/>
          <p:nvPr>
            <p:ph type="title"/>
          </p:nvPr>
        </p:nvSpPr>
        <p:spPr>
          <a:xfrm>
            <a:off x="799500" y="268775"/>
            <a:ext cx="7545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/>
              <a:t>用英文學化學很難？</a:t>
            </a:r>
            <a:endParaRPr sz="3020"/>
          </a:p>
        </p:txBody>
      </p:sp>
      <p:sp>
        <p:nvSpPr>
          <p:cNvPr id="325" name="Google Shape;325;p3"/>
          <p:cNvSpPr txBox="1"/>
          <p:nvPr>
            <p:ph idx="1" type="body"/>
          </p:nvPr>
        </p:nvSpPr>
        <p:spPr>
          <a:xfrm>
            <a:off x="311700" y="1152475"/>
            <a:ext cx="8520600" cy="3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</a:rPr>
              <a:t>上大學基本上都要會看原文書(無論是不是英文組)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</a:rPr>
              <a:t>難度主要是在專有名詞，不會有太複雜的文法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</a:rPr>
              <a:t>理論知識的複雜是不分語言的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GB" sz="2500">
                <a:solidFill>
                  <a:schemeClr val="dk1"/>
                </a:solidFill>
              </a:rPr>
              <a:t>習慣後更容易和各國學者溝通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"/>
          <p:cNvSpPr txBox="1"/>
          <p:nvPr>
            <p:ph type="title"/>
          </p:nvPr>
        </p:nvSpPr>
        <p:spPr>
          <a:xfrm>
            <a:off x="783450" y="197150"/>
            <a:ext cx="757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/>
              <a:t>擔心自己英文不夠流利？</a:t>
            </a:r>
            <a:endParaRPr sz="3020"/>
          </a:p>
        </p:txBody>
      </p:sp>
      <p:sp>
        <p:nvSpPr>
          <p:cNvPr id="331" name="Google Shape;331;p4"/>
          <p:cNvSpPr txBox="1"/>
          <p:nvPr>
            <p:ph idx="1" type="body"/>
          </p:nvPr>
        </p:nvSpPr>
        <p:spPr>
          <a:xfrm>
            <a:off x="163750" y="1240900"/>
            <a:ext cx="7108200" cy="3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GB" sz="2500">
                <a:solidFill>
                  <a:schemeClr val="dk1"/>
                </a:solidFill>
              </a:rPr>
              <a:t>西灣學院國際沙龍是你的好朋友！</a:t>
            </a:r>
            <a:endParaRPr sz="25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English Table - 星期一~五 中午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GB" sz="2300">
                <a:solidFill>
                  <a:schemeClr val="dk1"/>
                </a:solidFill>
              </a:rPr>
              <a:t>English Plaza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GB" sz="2300">
                <a:solidFill>
                  <a:schemeClr val="dk1"/>
                </a:solidFill>
              </a:rPr>
              <a:t>Writing and speaking studio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GB" sz="2300">
                <a:solidFill>
                  <a:schemeClr val="dk1"/>
                </a:solidFill>
              </a:rPr>
              <a:t>English consultation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GB" sz="2300">
                <a:solidFill>
                  <a:schemeClr val="dk1"/>
                </a:solidFill>
              </a:rPr>
              <a:t>Survival English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500"/>
          </a:p>
        </p:txBody>
      </p:sp>
      <p:pic>
        <p:nvPicPr>
          <p:cNvPr id="332" name="Google Shape;332;p4"/>
          <p:cNvPicPr preferRelativeResize="0"/>
          <p:nvPr/>
        </p:nvPicPr>
        <p:blipFill rotWithShape="1">
          <a:blip r:embed="rId3">
            <a:alphaModFix/>
          </a:blip>
          <a:srcRect b="0" l="13632" r="15399" t="0"/>
          <a:stretch/>
        </p:blipFill>
        <p:spPr>
          <a:xfrm>
            <a:off x="5410000" y="994737"/>
            <a:ext cx="3445002" cy="273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"/>
          <p:cNvPicPr preferRelativeResize="0"/>
          <p:nvPr/>
        </p:nvPicPr>
        <p:blipFill rotWithShape="1">
          <a:blip r:embed="rId3">
            <a:alphaModFix/>
          </a:blip>
          <a:srcRect b="0" l="0" r="35757" t="0"/>
          <a:stretch/>
        </p:blipFill>
        <p:spPr>
          <a:xfrm>
            <a:off x="794356" y="862850"/>
            <a:ext cx="3449318" cy="30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9124" y="862838"/>
            <a:ext cx="4026824" cy="302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"/>
          <p:cNvSpPr txBox="1"/>
          <p:nvPr>
            <p:ph type="title"/>
          </p:nvPr>
        </p:nvSpPr>
        <p:spPr>
          <a:xfrm>
            <a:off x="1258725" y="284775"/>
            <a:ext cx="1887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/>
              <a:t>師資培育</a:t>
            </a:r>
            <a:endParaRPr sz="3020"/>
          </a:p>
        </p:txBody>
      </p:sp>
      <p:pic>
        <p:nvPicPr>
          <p:cNvPr id="344" name="Google Shape;3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060" y="1137325"/>
            <a:ext cx="8591876" cy="28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"/>
          <p:cNvSpPr txBox="1"/>
          <p:nvPr>
            <p:ph type="title"/>
          </p:nvPr>
        </p:nvSpPr>
        <p:spPr>
          <a:xfrm>
            <a:off x="311700" y="11061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5000"/>
              <a:t>感謝聆聽</a:t>
            </a:r>
            <a:endParaRPr sz="5000"/>
          </a:p>
        </p:txBody>
      </p:sp>
      <p:sp>
        <p:nvSpPr>
          <p:cNvPr id="350" name="Google Shape;350;p7"/>
          <p:cNvSpPr txBox="1"/>
          <p:nvPr>
            <p:ph idx="1" type="body"/>
          </p:nvPr>
        </p:nvSpPr>
        <p:spPr>
          <a:xfrm>
            <a:off x="311700" y="2812100"/>
            <a:ext cx="8520600" cy="18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500">
                <a:solidFill>
                  <a:schemeClr val="dk1"/>
                </a:solidFill>
              </a:rPr>
              <a:t>額外補充 or Q&amp;A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otes Theme for Marketing by Slidesgo">
  <a:themeElements>
    <a:clrScheme name="Simple Light">
      <a:dk1>
        <a:srgbClr val="292929"/>
      </a:dk1>
      <a:lt1>
        <a:srgbClr val="FFFFFF"/>
      </a:lt1>
      <a:dk2>
        <a:srgbClr val="C2C2C2"/>
      </a:dk2>
      <a:lt2>
        <a:srgbClr val="E7CB81"/>
      </a:lt2>
      <a:accent1>
        <a:srgbClr val="CDE9DF"/>
      </a:accent1>
      <a:accent2>
        <a:srgbClr val="95B9DA"/>
      </a:accent2>
      <a:accent3>
        <a:srgbClr val="E3AFC1"/>
      </a:accent3>
      <a:accent4>
        <a:srgbClr val="FFFFFF"/>
      </a:accent4>
      <a:accent5>
        <a:srgbClr val="FFFFFF"/>
      </a:accent5>
      <a:accent6>
        <a:srgbClr val="FFFFFF"/>
      </a:accent6>
      <a:hlink>
        <a:srgbClr val="2929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