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3" roundtripDataSignature="AMtx7miqIGR1MvPzW9T0YTNcQAC/6P41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customschemas.google.com/relationships/presentationmetadata" Target="metadata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輔助字幕的內容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輔助字幕的圖片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一張含有 大自然, 天空, 水, 戶外 的圖片&#10;&#10;自動產生的描述"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901"/>
                </a:srgbClr>
              </a:gs>
              <a:gs pos="50000">
                <a:srgbClr val="000000">
                  <a:alpha val="29803"/>
                </a:srgbClr>
              </a:gs>
              <a:gs pos="75000">
                <a:srgbClr val="000000">
                  <a:alpha val="14901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>
            <p:ph type="ctrTitle"/>
          </p:nvPr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zh-TW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NSYSU CHEMISTY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0" y="0"/>
            <a:ext cx="5653438" cy="6858000"/>
          </a:xfrm>
          <a:custGeom>
            <a:rect b="b" l="l" r="r" t="t"/>
            <a:pathLst>
              <a:path extrusionOk="0" h="6858000" w="6096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635682" y="2536869"/>
            <a:ext cx="4100159" cy="1784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zh-TW" sz="3600" u="none" cap="none" strike="noStrik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在中山的生活</a:t>
            </a:r>
            <a:endParaRPr b="0" i="0" sz="3600" u="none" cap="none" strike="noStrik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zh-TW" sz="3600" u="none" cap="none" strike="noStrik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系上的活動</a:t>
            </a:r>
            <a:endParaRPr b="0" i="0" sz="3600" u="none" cap="none" strike="noStrik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zh-TW" sz="3600" u="none" cap="none" strike="noStrik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猴子相處的趣事</a:t>
            </a:r>
            <a:endParaRPr b="0" i="0" sz="3600" u="none" cap="none" strike="noStrik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99" name="Google Shape;99;p2"/>
          <p:cNvGrpSpPr/>
          <p:nvPr/>
        </p:nvGrpSpPr>
        <p:grpSpPr>
          <a:xfrm>
            <a:off x="6951503" y="761774"/>
            <a:ext cx="3447850" cy="5334449"/>
            <a:chOff x="778899" y="733364"/>
            <a:chExt cx="3262432" cy="5047574"/>
          </a:xfrm>
        </p:grpSpPr>
        <p:pic>
          <p:nvPicPr>
            <p:cNvPr descr="一張含有 服裝, 戶外, 人員, 天空 的圖片&#10;&#10;自動產生的描述" id="100" name="Google Shape;100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29255" y="733364"/>
              <a:ext cx="3161720" cy="42165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2"/>
            <p:cNvSpPr txBox="1"/>
            <p:nvPr/>
          </p:nvSpPr>
          <p:spPr>
            <a:xfrm>
              <a:off x="778899" y="4949941"/>
              <a:ext cx="3262432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zh-TW" sz="2088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楊伯輝</a:t>
              </a:r>
              <a:endParaRPr b="0" i="0" sz="208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b="0" i="0" lang="zh-TW" sz="2088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中山化學 大三(113級)</a:t>
              </a:r>
              <a:endParaRPr b="0" i="0" sz="2400" u="none" cap="none" strike="noStrik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一張含有 人員, 天空, 戶外, 服裝 的圖片&#10;&#10;自動產生的描述" id="106" name="Google Shape;106;p3"/>
          <p:cNvPicPr preferRelativeResize="0"/>
          <p:nvPr/>
        </p:nvPicPr>
        <p:blipFill rotWithShape="1">
          <a:blip r:embed="rId3">
            <a:alphaModFix/>
          </a:blip>
          <a:srcRect b="7353" l="9931" r="0" t="22248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服裝, 人員, 人的臉孔, 微笑 的圖片&#10;&#10;自動產生的描述" id="107" name="Google Shape;107;p3"/>
          <p:cNvPicPr preferRelativeResize="0"/>
          <p:nvPr/>
        </p:nvPicPr>
        <p:blipFill rotWithShape="1">
          <a:blip r:embed="rId4">
            <a:alphaModFix/>
          </a:blip>
          <a:srcRect b="6597" l="0" r="1" t="7477"/>
          <a:stretch/>
        </p:blipFill>
        <p:spPr>
          <a:xfrm>
            <a:off x="643467" y="-5"/>
            <a:ext cx="6082711" cy="3920044"/>
          </a:xfrm>
          <a:custGeom>
            <a:rect b="b" l="l" r="r" t="t"/>
            <a:pathLst>
              <a:path extrusionOk="0" h="3920044" w="6082711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8" name="Google Shape;108;p3"/>
          <p:cNvSpPr/>
          <p:nvPr/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rgbClr val="7F7F7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一張含有 服裝, 人員, 男人, 足部穿著 的圖片&#10;&#10;自動產生的描述" id="115" name="Google Shape;115;p4"/>
          <p:cNvPicPr preferRelativeResize="0"/>
          <p:nvPr/>
        </p:nvPicPr>
        <p:blipFill rotWithShape="1">
          <a:blip r:embed="rId3">
            <a:alphaModFix/>
          </a:blip>
          <a:srcRect b="0" l="0" r="1304" t="0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服裝, 男人, 人員, 文字 的圖片&#10;&#10;自動產生的描述" id="116" name="Google Shape;116;p4"/>
          <p:cNvPicPr preferRelativeResize="0"/>
          <p:nvPr/>
        </p:nvPicPr>
        <p:blipFill rotWithShape="1">
          <a:blip r:embed="rId4">
            <a:alphaModFix/>
          </a:blip>
          <a:srcRect b="0" l="0" r="1195" t="0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一張含有 人員, 服裝, 天空, 戶外 的圖片&#10;&#10;自動產生的描述" id="122" name="Google Shape;122;p5"/>
          <p:cNvPicPr preferRelativeResize="0"/>
          <p:nvPr/>
        </p:nvPicPr>
        <p:blipFill rotWithShape="1">
          <a:blip r:embed="rId3">
            <a:alphaModFix/>
          </a:blip>
          <a:srcRect b="23836" l="0" r="0" t="26315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戶外, 天空, 群組, 服裝 的圖片&#10;&#10;自動產生的描述" id="123" name="Google Shape;123;p5"/>
          <p:cNvPicPr preferRelativeResize="0"/>
          <p:nvPr/>
        </p:nvPicPr>
        <p:blipFill rotWithShape="1">
          <a:blip r:embed="rId4">
            <a:alphaModFix/>
          </a:blip>
          <a:srcRect b="4430" l="0" r="-2" t="30018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天空, 戶外, 地面, 足部穿著 的圖片&#10;&#10;自動產生的描述" id="124" name="Google Shape;124;p5"/>
          <p:cNvPicPr preferRelativeResize="0"/>
          <p:nvPr/>
        </p:nvPicPr>
        <p:blipFill rotWithShape="1">
          <a:blip r:embed="rId5">
            <a:alphaModFix/>
          </a:blip>
          <a:srcRect b="5611" l="19133" r="18629" t="6959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一張含有 服裝, 人員, 室內, 學習 的圖片&#10;&#10;自動產生的描述" id="130" name="Google Shape;130;p6"/>
          <p:cNvPicPr preferRelativeResize="0"/>
          <p:nvPr/>
        </p:nvPicPr>
        <p:blipFill rotWithShape="1">
          <a:blip r:embed="rId3">
            <a:alphaModFix/>
          </a:blip>
          <a:srcRect b="-2" l="5979" r="13494" t="0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視窗, 戶外, 黃色, 室內 的圖片&#10;&#10;自動產生的描述" id="131" name="Google Shape;131;p6"/>
          <p:cNvPicPr preferRelativeResize="0"/>
          <p:nvPr/>
        </p:nvPicPr>
        <p:blipFill rotWithShape="1">
          <a:blip r:embed="rId4">
            <a:alphaModFix/>
          </a:blip>
          <a:srcRect b="1814" l="0" r="1" t="0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/>
          <p:cNvPicPr preferRelativeResize="0"/>
          <p:nvPr/>
        </p:nvPicPr>
        <p:blipFill rotWithShape="1">
          <a:blip r:embed="rId5">
            <a:alphaModFix/>
          </a:blip>
          <a:srcRect b="-2" l="12497" r="13665" t="0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7"/>
          <p:cNvPicPr preferRelativeResize="0"/>
          <p:nvPr/>
        </p:nvPicPr>
        <p:blipFill rotWithShape="1">
          <a:blip r:embed="rId3">
            <a:alphaModFix/>
          </a:blip>
          <a:srcRect b="-3" l="0" r="-3" t="14471"/>
          <a:stretch/>
        </p:blipFill>
        <p:spPr>
          <a:xfrm>
            <a:off x="5622233" y="10"/>
            <a:ext cx="6569769" cy="3750724"/>
          </a:xfrm>
          <a:custGeom>
            <a:rect b="b" l="l" r="r" t="t"/>
            <a:pathLst>
              <a:path extrusionOk="0" h="3750734" w="6569769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39" name="Google Shape;139;p7"/>
          <p:cNvPicPr preferRelativeResize="0"/>
          <p:nvPr/>
        </p:nvPicPr>
        <p:blipFill rotWithShape="1">
          <a:blip r:embed="rId4">
            <a:alphaModFix/>
          </a:blip>
          <a:srcRect b="5528" l="0" r="0" t="39128"/>
          <a:stretch/>
        </p:blipFill>
        <p:spPr>
          <a:xfrm>
            <a:off x="4182011" y="3887894"/>
            <a:ext cx="8009991" cy="2970106"/>
          </a:xfrm>
          <a:custGeom>
            <a:rect b="b" l="l" r="r" t="t"/>
            <a:pathLst>
              <a:path extrusionOk="0" h="2970106" w="8009991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40" name="Google Shape;140;p7"/>
          <p:cNvPicPr preferRelativeResize="0"/>
          <p:nvPr/>
        </p:nvPicPr>
        <p:blipFill rotWithShape="1">
          <a:blip r:embed="rId5">
            <a:alphaModFix/>
          </a:blip>
          <a:srcRect b="-3" l="28220" r="-3164" t="1"/>
          <a:stretch/>
        </p:blipFill>
        <p:spPr>
          <a:xfrm>
            <a:off x="20" y="10"/>
            <a:ext cx="7503091" cy="6857990"/>
          </a:xfrm>
          <a:custGeom>
            <a:rect b="b" l="l" r="r" t="t"/>
            <a:pathLst>
              <a:path extrusionOk="0" h="6858000" w="7503111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8"/>
          <p:cNvPicPr preferRelativeResize="0"/>
          <p:nvPr/>
        </p:nvPicPr>
        <p:blipFill rotWithShape="1">
          <a:blip r:embed="rId3">
            <a:alphaModFix/>
          </a:blip>
          <a:srcRect b="0" l="0" r="0"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8"/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8"/>
          <p:cNvSpPr txBox="1"/>
          <p:nvPr/>
        </p:nvSpPr>
        <p:spPr>
          <a:xfrm>
            <a:off x="1849405" y="2921168"/>
            <a:ext cx="849319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 for listening</a:t>
            </a:r>
            <a:endParaRPr b="0" i="0" sz="6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2023-05-13T15:28:23Z</dcterms:created>
  <dc:creator>B092020020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0x010100DE7DC480B62F4E469E6970C624927947</vt:lpwstr>
  </property>
</Properties>
</file>