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Comfortaa Light"/>
      <p:regular r:id="rId23"/>
      <p:bold r:id="rId24"/>
    </p:embeddedFont>
    <p:embeddedFont>
      <p:font typeface="Comfortaa SemiBold"/>
      <p:regular r:id="rId25"/>
      <p:bold r:id="rId26"/>
    </p:embeddedFont>
    <p:embeddedFont>
      <p:font typeface="Mali Medium"/>
      <p:regular r:id="rId27"/>
      <p:bold r:id="rId28"/>
      <p:italic r:id="rId29"/>
      <p:boldItalic r:id="rId30"/>
    </p:embeddedFont>
    <p:embeddedFont>
      <p:font typeface="Single Day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jd1bvUrNxr0NmC4qLB3L5Bv6Ik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ComfortaaLight-bold.fntdata"/><Relationship Id="rId23" Type="http://schemas.openxmlformats.org/officeDocument/2006/relationships/font" Target="fonts/ComfortaaLigh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omfortaaSemiBold-bold.fntdata"/><Relationship Id="rId25" Type="http://schemas.openxmlformats.org/officeDocument/2006/relationships/font" Target="fonts/ComfortaaSemiBold-regular.fntdata"/><Relationship Id="rId28" Type="http://schemas.openxmlformats.org/officeDocument/2006/relationships/font" Target="fonts/MaliMedium-bold.fntdata"/><Relationship Id="rId27" Type="http://schemas.openxmlformats.org/officeDocument/2006/relationships/font" Target="fonts/MaliMedium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aliMedium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SingleDay-regular.fntdata"/><Relationship Id="rId30" Type="http://schemas.openxmlformats.org/officeDocument/2006/relationships/font" Target="fonts/MaliMedium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助教也只能用英文的情況下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中山交換的機會多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外文系或推廣部皆可免費學第二外語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ECA2A">
            <a:alpha val="10196"/>
          </a:srgbClr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0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0"/>
          <p:cNvSpPr/>
          <p:nvPr/>
        </p:nvSpPr>
        <p:spPr>
          <a:xfrm rot="10800000">
            <a:off x="-33450" y="3144075"/>
            <a:ext cx="3212298" cy="2054797"/>
          </a:xfrm>
          <a:custGeom>
            <a:rect b="b" l="l" r="r" t="t"/>
            <a:pathLst>
              <a:path extrusionOk="0" h="21510" w="3160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0"/>
          <p:cNvSpPr/>
          <p:nvPr/>
        </p:nvSpPr>
        <p:spPr>
          <a:xfrm rot="10800000">
            <a:off x="4098500" y="3938150"/>
            <a:ext cx="5045507" cy="1218927"/>
          </a:xfrm>
          <a:custGeom>
            <a:rect b="b" l="l" r="r" t="t"/>
            <a:pathLst>
              <a:path extrusionOk="0" h="14279" w="42124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0"/>
          <p:cNvSpPr/>
          <p:nvPr/>
        </p:nvSpPr>
        <p:spPr>
          <a:xfrm>
            <a:off x="5931700" y="0"/>
            <a:ext cx="3212298" cy="2054797"/>
          </a:xfrm>
          <a:custGeom>
            <a:rect b="b" l="l" r="r" t="t"/>
            <a:pathLst>
              <a:path extrusionOk="0" h="21510" w="3160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0"/>
          <p:cNvSpPr/>
          <p:nvPr/>
        </p:nvSpPr>
        <p:spPr>
          <a:xfrm>
            <a:off x="0" y="0"/>
            <a:ext cx="5045507" cy="1218927"/>
          </a:xfrm>
          <a:custGeom>
            <a:rect b="b" l="l" r="r" t="t"/>
            <a:pathLst>
              <a:path extrusionOk="0" h="14279" w="42124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0"/>
          <p:cNvSpPr/>
          <p:nvPr/>
        </p:nvSpPr>
        <p:spPr>
          <a:xfrm>
            <a:off x="1216350" y="482025"/>
            <a:ext cx="6719308" cy="3880271"/>
          </a:xfrm>
          <a:custGeom>
            <a:rect b="b" l="l" r="r" t="t"/>
            <a:pathLst>
              <a:path extrusionOk="0" h="103467" w="199801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rotWithShape="0" algn="bl" dir="4260000" dist="76200">
              <a:srgbClr val="000000">
                <a:alpha val="6666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0"/>
          <p:cNvSpPr txBox="1"/>
          <p:nvPr>
            <p:ph idx="1" type="subTitle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" name="Google Shape;16;p20"/>
          <p:cNvSpPr txBox="1"/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b="0" sz="9600"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SECTION_TITLE_AND_DESCRIPTION_1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1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1"/>
          <p:cNvSpPr txBox="1"/>
          <p:nvPr>
            <p:ph idx="1" type="body"/>
          </p:nvPr>
        </p:nvSpPr>
        <p:spPr>
          <a:xfrm>
            <a:off x="5086200" y="2507113"/>
            <a:ext cx="3337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0" name="Google Shape;20;p21"/>
          <p:cNvSpPr/>
          <p:nvPr/>
        </p:nvSpPr>
        <p:spPr>
          <a:xfrm flipH="1" rot="10800000">
            <a:off x="7646718" y="-2353472"/>
            <a:ext cx="1821120" cy="8364755"/>
          </a:xfrm>
          <a:custGeom>
            <a:rect b="b" l="l" r="r" t="t"/>
            <a:pathLst>
              <a:path extrusionOk="0" h="62848" w="10444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1"/>
          <p:cNvSpPr txBox="1"/>
          <p:nvPr>
            <p:ph type="title"/>
          </p:nvPr>
        </p:nvSpPr>
        <p:spPr>
          <a:xfrm>
            <a:off x="5617075" y="1492071"/>
            <a:ext cx="21717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21"/>
          <p:cNvSpPr/>
          <p:nvPr/>
        </p:nvSpPr>
        <p:spPr>
          <a:xfrm rot="10800000">
            <a:off x="-95250" y="-52394"/>
            <a:ext cx="994800" cy="1814521"/>
          </a:xfrm>
          <a:custGeom>
            <a:rect b="b" l="l" r="r" t="t"/>
            <a:pathLst>
              <a:path extrusionOk="0" h="47392" w="39792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1"/>
          <p:cNvSpPr/>
          <p:nvPr/>
        </p:nvSpPr>
        <p:spPr>
          <a:xfrm>
            <a:off x="0" y="4155700"/>
            <a:ext cx="6838995" cy="1390621"/>
          </a:xfrm>
          <a:custGeom>
            <a:rect b="b" l="l" r="r" t="t"/>
            <a:pathLst>
              <a:path extrusionOk="0" h="26881" w="49665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SECTION_TITLE_AND_DESCRIPTION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2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2"/>
          <p:cNvSpPr txBox="1"/>
          <p:nvPr>
            <p:ph idx="1" type="body"/>
          </p:nvPr>
        </p:nvSpPr>
        <p:spPr>
          <a:xfrm>
            <a:off x="720000" y="2554300"/>
            <a:ext cx="3337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7" name="Google Shape;27;p22"/>
          <p:cNvSpPr/>
          <p:nvPr/>
        </p:nvSpPr>
        <p:spPr>
          <a:xfrm rot="-10646772">
            <a:off x="8290116" y="3141076"/>
            <a:ext cx="1394995" cy="1395175"/>
          </a:xfrm>
          <a:custGeom>
            <a:rect b="b" l="l" r="r" t="t"/>
            <a:pathLst>
              <a:path extrusionOk="0" h="7732" w="7731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2"/>
          <p:cNvSpPr/>
          <p:nvPr/>
        </p:nvSpPr>
        <p:spPr>
          <a:xfrm rot="-10646772">
            <a:off x="7473941" y="4796828"/>
            <a:ext cx="837069" cy="837250"/>
          </a:xfrm>
          <a:custGeom>
            <a:rect b="b" l="l" r="r" t="t"/>
            <a:pathLst>
              <a:path extrusionOk="0" h="4640" w="4639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2"/>
          <p:cNvSpPr/>
          <p:nvPr/>
        </p:nvSpPr>
        <p:spPr>
          <a:xfrm flipH="1">
            <a:off x="-331907" y="1078828"/>
            <a:ext cx="1821120" cy="8364755"/>
          </a:xfrm>
          <a:custGeom>
            <a:rect b="b" l="l" r="r" t="t"/>
            <a:pathLst>
              <a:path extrusionOk="0" h="62848" w="10444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2"/>
          <p:cNvSpPr txBox="1"/>
          <p:nvPr>
            <p:ph type="title"/>
          </p:nvPr>
        </p:nvSpPr>
        <p:spPr>
          <a:xfrm>
            <a:off x="720000" y="1447800"/>
            <a:ext cx="25776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" name="Google Shape;31;p22"/>
          <p:cNvSpPr/>
          <p:nvPr/>
        </p:nvSpPr>
        <p:spPr>
          <a:xfrm>
            <a:off x="7861325" y="-56100"/>
            <a:ext cx="1455812" cy="873682"/>
          </a:xfrm>
          <a:custGeom>
            <a:rect b="b" l="l" r="r" t="t"/>
            <a:pathLst>
              <a:path extrusionOk="0" h="21510" w="3160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zh-T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3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3"/>
          <p:cNvSpPr/>
          <p:nvPr/>
        </p:nvSpPr>
        <p:spPr>
          <a:xfrm flipH="1" rot="-10799904">
            <a:off x="6382872" y="3940025"/>
            <a:ext cx="2837364" cy="1269520"/>
          </a:xfrm>
          <a:custGeom>
            <a:rect b="b" l="l" r="r" t="t"/>
            <a:pathLst>
              <a:path extrusionOk="0" h="21510" w="3160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3"/>
          <p:cNvSpPr/>
          <p:nvPr/>
        </p:nvSpPr>
        <p:spPr>
          <a:xfrm flipH="1">
            <a:off x="-6" y="1300"/>
            <a:ext cx="4618656" cy="2070553"/>
          </a:xfrm>
          <a:custGeom>
            <a:rect b="b" l="l" r="r" t="t"/>
            <a:pathLst>
              <a:path extrusionOk="0" h="21510" w="3160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3"/>
          <p:cNvSpPr txBox="1"/>
          <p:nvPr>
            <p:ph type="title"/>
          </p:nvPr>
        </p:nvSpPr>
        <p:spPr>
          <a:xfrm>
            <a:off x="720000" y="1463700"/>
            <a:ext cx="13479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7" name="Google Shape;37;p23"/>
          <p:cNvSpPr txBox="1"/>
          <p:nvPr>
            <p:ph idx="1" type="subTitle"/>
          </p:nvPr>
        </p:nvSpPr>
        <p:spPr>
          <a:xfrm rot="303">
            <a:off x="729575" y="3735325"/>
            <a:ext cx="34059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2" type="title"/>
          </p:nvPr>
        </p:nvSpPr>
        <p:spPr>
          <a:xfrm>
            <a:off x="729675" y="2801000"/>
            <a:ext cx="39255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solidFill>
          <a:srgbClr val="FECA2A">
            <a:alpha val="10196"/>
          </a:srgbClr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4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4"/>
          <p:cNvSpPr/>
          <p:nvPr/>
        </p:nvSpPr>
        <p:spPr>
          <a:xfrm>
            <a:off x="5985575" y="0"/>
            <a:ext cx="3158420" cy="2149925"/>
          </a:xfrm>
          <a:custGeom>
            <a:rect b="b" l="l" r="r" t="t"/>
            <a:pathLst>
              <a:path extrusionOk="0" h="21510" w="3160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4"/>
          <p:cNvSpPr/>
          <p:nvPr/>
        </p:nvSpPr>
        <p:spPr>
          <a:xfrm>
            <a:off x="0" y="915022"/>
            <a:ext cx="2001339" cy="4228507"/>
          </a:xfrm>
          <a:custGeom>
            <a:rect b="b" l="l" r="r" t="t"/>
            <a:pathLst>
              <a:path extrusionOk="0" h="46193" w="21863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4"/>
          <p:cNvSpPr/>
          <p:nvPr/>
        </p:nvSpPr>
        <p:spPr>
          <a:xfrm>
            <a:off x="397658" y="915025"/>
            <a:ext cx="8348685" cy="3598841"/>
          </a:xfrm>
          <a:custGeom>
            <a:rect b="b" l="l" r="r" t="t"/>
            <a:pathLst>
              <a:path extrusionOk="0" h="103467" w="199801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rotWithShape="0" algn="bl" dist="28575">
              <a:srgbClr val="000000">
                <a:alpha val="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4"/>
          <p:cNvSpPr txBox="1"/>
          <p:nvPr>
            <p:ph type="title"/>
          </p:nvPr>
        </p:nvSpPr>
        <p:spPr>
          <a:xfrm rot="-1044">
            <a:off x="3090950" y="3495633"/>
            <a:ext cx="29622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5" name="Google Shape;45;p24"/>
          <p:cNvSpPr txBox="1"/>
          <p:nvPr>
            <p:ph idx="1" type="subTitle"/>
          </p:nvPr>
        </p:nvSpPr>
        <p:spPr>
          <a:xfrm>
            <a:off x="1952450" y="1612275"/>
            <a:ext cx="5239200" cy="16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46" name="Google Shape;46;p24"/>
          <p:cNvSpPr/>
          <p:nvPr/>
        </p:nvSpPr>
        <p:spPr>
          <a:xfrm rot="-10646720">
            <a:off x="8774510" y="2375895"/>
            <a:ext cx="306568" cy="306608"/>
          </a:xfrm>
          <a:custGeom>
            <a:rect b="b" l="l" r="r" t="t"/>
            <a:pathLst>
              <a:path extrusionOk="0" h="7732" w="7731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5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5"/>
          <p:cNvSpPr/>
          <p:nvPr/>
        </p:nvSpPr>
        <p:spPr>
          <a:xfrm>
            <a:off x="0" y="0"/>
            <a:ext cx="7093682" cy="416483"/>
          </a:xfrm>
          <a:custGeom>
            <a:rect b="b" l="l" r="r" t="t"/>
            <a:pathLst>
              <a:path extrusionOk="0" h="14279" w="42124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5"/>
          <p:cNvSpPr/>
          <p:nvPr/>
        </p:nvSpPr>
        <p:spPr>
          <a:xfrm rot="10800000">
            <a:off x="8471931" y="-18"/>
            <a:ext cx="672069" cy="6392418"/>
          </a:xfrm>
          <a:custGeom>
            <a:rect b="b" l="l" r="r" t="t"/>
            <a:pathLst>
              <a:path extrusionOk="0" h="46193" w="21863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5"/>
          <p:cNvSpPr/>
          <p:nvPr/>
        </p:nvSpPr>
        <p:spPr>
          <a:xfrm rot="5400000">
            <a:off x="5658848" y="-1055312"/>
            <a:ext cx="429510" cy="11968145"/>
          </a:xfrm>
          <a:custGeom>
            <a:rect b="b" l="l" r="r" t="t"/>
            <a:pathLst>
              <a:path extrusionOk="0" h="62848" w="10444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5"/>
          <p:cNvSpPr/>
          <p:nvPr/>
        </p:nvSpPr>
        <p:spPr>
          <a:xfrm>
            <a:off x="901600" y="540000"/>
            <a:ext cx="7340689" cy="4063408"/>
          </a:xfrm>
          <a:custGeom>
            <a:rect b="b" l="l" r="r" t="t"/>
            <a:pathLst>
              <a:path extrusionOk="0" h="103467" w="199801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rotWithShape="0" algn="bl" dist="28575">
              <a:srgbClr val="000000">
                <a:alpha val="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 txBox="1"/>
          <p:nvPr>
            <p:ph type="title"/>
          </p:nvPr>
        </p:nvSpPr>
        <p:spPr>
          <a:xfrm>
            <a:off x="1254750" y="1013250"/>
            <a:ext cx="66345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900">
                <a:solidFill>
                  <a:schemeClr val="lt1"/>
                </a:solidFill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bg>
      <p:bgPr>
        <a:solidFill>
          <a:srgbClr val="FECA2A">
            <a:alpha val="10196"/>
          </a:srgbClr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7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7"/>
          <p:cNvSpPr/>
          <p:nvPr/>
        </p:nvSpPr>
        <p:spPr>
          <a:xfrm>
            <a:off x="0" y="540100"/>
            <a:ext cx="1552195" cy="4656327"/>
          </a:xfrm>
          <a:custGeom>
            <a:rect b="b" l="l" r="r" t="t"/>
            <a:pathLst>
              <a:path extrusionOk="0" h="35968" w="1199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7"/>
          <p:cNvSpPr/>
          <p:nvPr/>
        </p:nvSpPr>
        <p:spPr>
          <a:xfrm>
            <a:off x="3401700" y="0"/>
            <a:ext cx="5742302" cy="1966444"/>
          </a:xfrm>
          <a:custGeom>
            <a:rect b="b" l="l" r="r" t="t"/>
            <a:pathLst>
              <a:path extrusionOk="0" h="12698" w="3708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7"/>
          <p:cNvSpPr/>
          <p:nvPr/>
        </p:nvSpPr>
        <p:spPr>
          <a:xfrm>
            <a:off x="7731738" y="4160000"/>
            <a:ext cx="560415" cy="560415"/>
          </a:xfrm>
          <a:custGeom>
            <a:rect b="b" l="l" r="r" t="t"/>
            <a:pathLst>
              <a:path extrusionOk="0" h="7894" w="7894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7"/>
          <p:cNvSpPr/>
          <p:nvPr/>
        </p:nvSpPr>
        <p:spPr>
          <a:xfrm>
            <a:off x="8270907" y="4814670"/>
            <a:ext cx="548843" cy="548914"/>
          </a:xfrm>
          <a:custGeom>
            <a:rect b="b" l="l" r="r" t="t"/>
            <a:pathLst>
              <a:path extrusionOk="0" h="7732" w="7731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7"/>
          <p:cNvSpPr/>
          <p:nvPr/>
        </p:nvSpPr>
        <p:spPr>
          <a:xfrm>
            <a:off x="8786934" y="4364096"/>
            <a:ext cx="329334" cy="329405"/>
          </a:xfrm>
          <a:custGeom>
            <a:rect b="b" l="l" r="r" t="t"/>
            <a:pathLst>
              <a:path extrusionOk="0" h="4640" w="4639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bg>
      <p:bgPr>
        <a:solidFill>
          <a:srgbClr val="FECA2A">
            <a:alpha val="10196"/>
          </a:srgbClr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8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8"/>
          <p:cNvSpPr/>
          <p:nvPr/>
        </p:nvSpPr>
        <p:spPr>
          <a:xfrm>
            <a:off x="-136680" y="3536125"/>
            <a:ext cx="9280650" cy="1835972"/>
          </a:xfrm>
          <a:custGeom>
            <a:rect b="b" l="l" r="r" t="t"/>
            <a:pathLst>
              <a:path extrusionOk="0" h="26881" w="49665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>
            <a:off x="-136680" y="-95251"/>
            <a:ext cx="4308443" cy="975256"/>
          </a:xfrm>
          <a:custGeom>
            <a:rect b="b" l="l" r="r" t="t"/>
            <a:pathLst>
              <a:path extrusionOk="0" h="14279" w="42124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8"/>
          <p:cNvSpPr/>
          <p:nvPr/>
        </p:nvSpPr>
        <p:spPr>
          <a:xfrm>
            <a:off x="7680275" y="-95250"/>
            <a:ext cx="1533706" cy="1193536"/>
          </a:xfrm>
          <a:custGeom>
            <a:rect b="b" l="l" r="r" t="t"/>
            <a:pathLst>
              <a:path extrusionOk="0" h="21510" w="3160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ECA2A">
            <a:alpha val="10196"/>
          </a:srgbClr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720000" y="540000"/>
            <a:ext cx="77040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b="0" i="0" sz="3200" u="none" cap="none" strike="noStrik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b="1" i="0" sz="3200" u="none" cap="none" strike="noStrik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b="1" i="0" sz="3200" u="none" cap="none" strike="noStrik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b="1" i="0" sz="3200" u="none" cap="none" strike="noStrik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b="1" i="0" sz="3200" u="none" cap="none" strike="noStrik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b="1" i="0" sz="3200" u="none" cap="none" strike="noStrik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b="1" i="0" sz="3200" u="none" cap="none" strike="noStrik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b="1" i="0" sz="3200" u="none" cap="none" strike="noStrik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b="1" i="0" sz="3200" u="none" cap="none" strike="noStrik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b="0" i="0" sz="13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b="0" i="0" sz="13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indent="-31115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b="0" i="0" sz="13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b="0" i="0" sz="13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b="0" i="0" sz="13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b="0" i="0" sz="13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b="0" i="0" sz="13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b="0" i="0" sz="13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b="0" i="0" sz="13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.jpg"/><Relationship Id="rId5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hyperlink" Target="https://oia.nsysu.edu.tw/?Lang=zh-tw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CA2A">
            <a:alpha val="10196"/>
          </a:srgbClr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 txBox="1"/>
          <p:nvPr>
            <p:ph type="ctrTitle"/>
          </p:nvPr>
        </p:nvSpPr>
        <p:spPr>
          <a:xfrm>
            <a:off x="1560378" y="1231480"/>
            <a:ext cx="5883000" cy="23616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7800">
                <a:solidFill>
                  <a:schemeClr val="dk1"/>
                </a:solidFill>
              </a:rPr>
              <a:t>Chemistry</a:t>
            </a:r>
            <a:endParaRPr sz="7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7300">
                <a:solidFill>
                  <a:schemeClr val="dk1"/>
                </a:solidFill>
              </a:rPr>
              <a:t> </a:t>
            </a:r>
            <a:r>
              <a:rPr lang="zh-TW" sz="5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化學系家長座談會 學生分享</a:t>
            </a:r>
            <a:endParaRPr sz="5000">
              <a:solidFill>
                <a:schemeClr val="accent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72" name="Google Shape;72;p1"/>
          <p:cNvGrpSpPr/>
          <p:nvPr/>
        </p:nvGrpSpPr>
        <p:grpSpPr>
          <a:xfrm>
            <a:off x="7070231" y="419297"/>
            <a:ext cx="1049059" cy="778108"/>
            <a:chOff x="6224675" y="2055325"/>
            <a:chExt cx="920550" cy="682850"/>
          </a:xfrm>
        </p:grpSpPr>
        <p:sp>
          <p:nvSpPr>
            <p:cNvPr id="73" name="Google Shape;73;p1"/>
            <p:cNvSpPr/>
            <p:nvPr/>
          </p:nvSpPr>
          <p:spPr>
            <a:xfrm>
              <a:off x="6225025" y="2055525"/>
              <a:ext cx="920200" cy="682650"/>
            </a:xfrm>
            <a:custGeom>
              <a:rect b="b" l="l" r="r" t="t"/>
              <a:pathLst>
                <a:path extrusionOk="0" h="27306" w="36808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74;p1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75" name="Google Shape;75;p1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rect b="b" l="l" r="r" t="t"/>
                <a:pathLst>
                  <a:path extrusionOk="0" h="27306" w="36809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rect b="b" l="l" r="r" t="t"/>
                <a:pathLst>
                  <a:path extrusionOk="0" h="17257" w="25389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rect b="b" l="l" r="r" t="t"/>
                <a:pathLst>
                  <a:path extrusionOk="0" h="13505" w="34747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rect b="b" l="l" r="r" t="t"/>
                <a:pathLst>
                  <a:path extrusionOk="0" h="9234" w="22324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rect b="b" l="l" r="r" t="t"/>
                <a:pathLst>
                  <a:path extrusionOk="0" h="8604" w="6511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rect b="b" l="l" r="r" t="t"/>
                <a:pathLst>
                  <a:path extrusionOk="0" h="6778" w="4585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rect b="b" l="l" r="r" t="t"/>
                <a:pathLst>
                  <a:path extrusionOk="0" h="3370" w="3229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rect b="b" l="l" r="r" t="t"/>
                <a:pathLst>
                  <a:path extrusionOk="0" h="1771" w="1547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rect b="b" l="l" r="r" t="t"/>
                <a:pathLst>
                  <a:path extrusionOk="0" h="3810" w="3875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rect b="b" l="l" r="r" t="t"/>
                <a:pathLst>
                  <a:path extrusionOk="0" h="2459" w="1896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rect b="b" l="l" r="r" t="t"/>
                <a:pathLst>
                  <a:path extrusionOk="0" h="2488" w="266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rect b="b" l="l" r="r" t="t"/>
                <a:pathLst>
                  <a:path extrusionOk="0" h="761" w="76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rect b="b" l="l" r="r" t="t"/>
                <a:pathLst>
                  <a:path extrusionOk="0" h="2225" w="2469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rect b="b" l="l" r="r" t="t"/>
                <a:pathLst>
                  <a:path extrusionOk="0" h="652" w="57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9" name="Google Shape;89;p1"/>
          <p:cNvGrpSpPr/>
          <p:nvPr/>
        </p:nvGrpSpPr>
        <p:grpSpPr>
          <a:xfrm>
            <a:off x="974063" y="3359317"/>
            <a:ext cx="1049044" cy="1003065"/>
            <a:chOff x="5047850" y="2794950"/>
            <a:chExt cx="1095150" cy="1047150"/>
          </a:xfrm>
        </p:grpSpPr>
        <p:sp>
          <p:nvSpPr>
            <p:cNvPr id="90" name="Google Shape;90;p1"/>
            <p:cNvSpPr/>
            <p:nvPr/>
          </p:nvSpPr>
          <p:spPr>
            <a:xfrm>
              <a:off x="5047850" y="2794950"/>
              <a:ext cx="1095150" cy="1047150"/>
            </a:xfrm>
            <a:custGeom>
              <a:rect b="b" l="l" r="r" t="t"/>
              <a:pathLst>
                <a:path extrusionOk="0" h="41886" w="43806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047850" y="2794975"/>
              <a:ext cx="1095150" cy="1046675"/>
            </a:xfrm>
            <a:custGeom>
              <a:rect b="b" l="l" r="r" t="t"/>
              <a:pathLst>
                <a:path extrusionOk="0" h="41867" w="43806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70250" y="3044625"/>
              <a:ext cx="818475" cy="775400"/>
            </a:xfrm>
            <a:custGeom>
              <a:rect b="b" l="l" r="r" t="t"/>
              <a:pathLst>
                <a:path extrusionOk="0" h="31016" w="32739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5375375" y="3186400"/>
              <a:ext cx="344500" cy="310175"/>
            </a:xfrm>
            <a:custGeom>
              <a:rect b="b" l="l" r="r" t="t"/>
              <a:pathLst>
                <a:path extrusionOk="0" h="12407" w="1378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5808675" y="3431050"/>
              <a:ext cx="311275" cy="208825"/>
            </a:xfrm>
            <a:custGeom>
              <a:rect b="b" l="l" r="r" t="t"/>
              <a:pathLst>
                <a:path extrusionOk="0" h="8353" w="12451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5259425" y="2817000"/>
              <a:ext cx="162100" cy="288050"/>
            </a:xfrm>
            <a:custGeom>
              <a:rect b="b" l="l" r="r" t="t"/>
              <a:pathLst>
                <a:path extrusionOk="0" h="11522" w="6484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5267575" y="2945000"/>
              <a:ext cx="79350" cy="90875"/>
            </a:xfrm>
            <a:custGeom>
              <a:rect b="b" l="l" r="r" t="t"/>
              <a:pathLst>
                <a:path extrusionOk="0" h="3635" w="3174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5199750" y="3025700"/>
              <a:ext cx="82075" cy="75275"/>
            </a:xfrm>
            <a:custGeom>
              <a:rect b="b" l="l" r="r" t="t"/>
              <a:pathLst>
                <a:path extrusionOk="0" h="3011" w="3283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5928025" y="3585125"/>
              <a:ext cx="95650" cy="84775"/>
            </a:xfrm>
            <a:custGeom>
              <a:rect b="b" l="l" r="r" t="t"/>
              <a:pathLst>
                <a:path extrusionOk="0" h="3391" w="3826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5519150" y="3188425"/>
              <a:ext cx="82750" cy="69200"/>
            </a:xfrm>
            <a:custGeom>
              <a:rect b="b" l="l" r="r" t="t"/>
              <a:pathLst>
                <a:path extrusionOk="0" h="2768" w="331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5557100" y="3349150"/>
              <a:ext cx="79375" cy="64425"/>
            </a:xfrm>
            <a:custGeom>
              <a:rect b="b" l="l" r="r" t="t"/>
              <a:pathLst>
                <a:path extrusionOk="0" h="2577" w="3175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5457425" y="3254200"/>
              <a:ext cx="69875" cy="71225"/>
            </a:xfrm>
            <a:custGeom>
              <a:rect b="b" l="l" r="r" t="t"/>
              <a:pathLst>
                <a:path extrusionOk="0" h="2849" w="2795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5843950" y="3511200"/>
              <a:ext cx="73250" cy="57000"/>
            </a:xfrm>
            <a:custGeom>
              <a:rect b="b" l="l" r="r" t="t"/>
              <a:pathLst>
                <a:path extrusionOk="0" h="2280" w="293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5630350" y="3278625"/>
              <a:ext cx="71900" cy="72575"/>
            </a:xfrm>
            <a:custGeom>
              <a:rect b="b" l="l" r="r" t="t"/>
              <a:pathLst>
                <a:path extrusionOk="0" h="2903" w="2876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5786300" y="3563425"/>
              <a:ext cx="58350" cy="60375"/>
            </a:xfrm>
            <a:custGeom>
              <a:rect b="b" l="l" r="r" t="t"/>
              <a:pathLst>
                <a:path extrusionOk="0" h="2415" w="2334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05;p1"/>
          <p:cNvGrpSpPr/>
          <p:nvPr/>
        </p:nvGrpSpPr>
        <p:grpSpPr>
          <a:xfrm>
            <a:off x="1362226" y="540000"/>
            <a:ext cx="368024" cy="469826"/>
            <a:chOff x="5905475" y="2032050"/>
            <a:chExt cx="454350" cy="580175"/>
          </a:xfrm>
        </p:grpSpPr>
        <p:sp>
          <p:nvSpPr>
            <p:cNvPr id="106" name="Google Shape;106;p1"/>
            <p:cNvSpPr/>
            <p:nvPr/>
          </p:nvSpPr>
          <p:spPr>
            <a:xfrm>
              <a:off x="6111625" y="2032050"/>
              <a:ext cx="248200" cy="365225"/>
            </a:xfrm>
            <a:custGeom>
              <a:rect b="b" l="l" r="r" t="t"/>
              <a:pathLst>
                <a:path extrusionOk="0" h="14609" w="9928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5905475" y="2353850"/>
              <a:ext cx="173625" cy="258375"/>
            </a:xfrm>
            <a:custGeom>
              <a:rect b="b" l="l" r="r" t="t"/>
              <a:pathLst>
                <a:path extrusionOk="0" h="10335" w="6945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6111625" y="2032050"/>
              <a:ext cx="248200" cy="365225"/>
            </a:xfrm>
            <a:custGeom>
              <a:rect b="b" l="l" r="r" t="t"/>
              <a:pathLst>
                <a:path extrusionOk="0" h="14609" w="9928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6162475" y="2130075"/>
              <a:ext cx="149200" cy="172950"/>
            </a:xfrm>
            <a:custGeom>
              <a:rect b="b" l="l" r="r" t="t"/>
              <a:pathLst>
                <a:path extrusionOk="0" h="6918" w="5968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5905475" y="2353850"/>
              <a:ext cx="173625" cy="258375"/>
            </a:xfrm>
            <a:custGeom>
              <a:rect b="b" l="l" r="r" t="t"/>
              <a:pathLst>
                <a:path extrusionOk="0" h="10335" w="6945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5950900" y="2433175"/>
              <a:ext cx="78700" cy="100400"/>
            </a:xfrm>
            <a:custGeom>
              <a:rect b="b" l="l" r="r" t="t"/>
              <a:pathLst>
                <a:path extrusionOk="0" h="4016" w="3148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"/>
          <p:cNvGrpSpPr/>
          <p:nvPr/>
        </p:nvGrpSpPr>
        <p:grpSpPr>
          <a:xfrm>
            <a:off x="7227982" y="3388323"/>
            <a:ext cx="454347" cy="974032"/>
            <a:chOff x="7941975" y="230788"/>
            <a:chExt cx="339775" cy="728412"/>
          </a:xfrm>
        </p:grpSpPr>
        <p:sp>
          <p:nvSpPr>
            <p:cNvPr id="113" name="Google Shape;113;p1"/>
            <p:cNvSpPr/>
            <p:nvPr/>
          </p:nvSpPr>
          <p:spPr>
            <a:xfrm>
              <a:off x="7941975" y="230800"/>
              <a:ext cx="339775" cy="728400"/>
            </a:xfrm>
            <a:custGeom>
              <a:rect b="b" l="l" r="r" t="t"/>
              <a:pathLst>
                <a:path extrusionOk="0" h="29136" w="13591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7941975" y="230788"/>
              <a:ext cx="339775" cy="728400"/>
            </a:xfrm>
            <a:custGeom>
              <a:rect b="b" l="l" r="r" t="t"/>
              <a:pathLst>
                <a:path extrusionOk="0" h="29136" w="13591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7959625" y="412888"/>
              <a:ext cx="252275" cy="527250"/>
            </a:xfrm>
            <a:custGeom>
              <a:rect b="b" l="l" r="r" t="t"/>
              <a:pathLst>
                <a:path extrusionOk="0" h="21090" w="10091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8005050" y="317263"/>
              <a:ext cx="255675" cy="110550"/>
            </a:xfrm>
            <a:custGeom>
              <a:rect b="b" l="l" r="r" t="t"/>
              <a:pathLst>
                <a:path extrusionOk="0" h="4422" w="10227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8085750" y="247363"/>
              <a:ext cx="146500" cy="92300"/>
            </a:xfrm>
            <a:custGeom>
              <a:rect b="b" l="l" r="r" t="t"/>
              <a:pathLst>
                <a:path extrusionOk="0" h="3692" w="586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8072850" y="420338"/>
              <a:ext cx="105825" cy="55625"/>
            </a:xfrm>
            <a:custGeom>
              <a:rect b="b" l="l" r="r" t="t"/>
              <a:pathLst>
                <a:path extrusionOk="0" h="2225" w="4233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7996225" y="633688"/>
              <a:ext cx="145150" cy="267025"/>
            </a:xfrm>
            <a:custGeom>
              <a:rect b="b" l="l" r="r" t="t"/>
              <a:pathLst>
                <a:path extrusionOk="0" h="10681" w="5806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7980650" y="616438"/>
              <a:ext cx="175650" cy="299425"/>
            </a:xfrm>
            <a:custGeom>
              <a:rect b="b" l="l" r="r" t="t"/>
              <a:pathLst>
                <a:path extrusionOk="0" h="11977" w="7026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8014550" y="833313"/>
              <a:ext cx="66375" cy="34675"/>
            </a:xfrm>
            <a:custGeom>
              <a:rect b="b" l="l" r="r" t="t"/>
              <a:pathLst>
                <a:path extrusionOk="0" h="1387" w="2655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8013200" y="787863"/>
              <a:ext cx="16975" cy="16300"/>
            </a:xfrm>
            <a:custGeom>
              <a:rect b="b" l="l" r="r" t="t"/>
              <a:pathLst>
                <a:path extrusionOk="0" h="652" w="679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8066350" y="799938"/>
              <a:ext cx="18750" cy="16925"/>
            </a:xfrm>
            <a:custGeom>
              <a:rect b="b" l="l" r="r" t="t"/>
              <a:pathLst>
                <a:path extrusionOk="0" h="677" w="75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1"/>
          <p:cNvGrpSpPr/>
          <p:nvPr/>
        </p:nvGrpSpPr>
        <p:grpSpPr>
          <a:xfrm>
            <a:off x="6763901" y="4193044"/>
            <a:ext cx="171208" cy="258133"/>
            <a:chOff x="7509313" y="3231788"/>
            <a:chExt cx="249575" cy="365575"/>
          </a:xfrm>
        </p:grpSpPr>
        <p:sp>
          <p:nvSpPr>
            <p:cNvPr id="125" name="Google Shape;125;p1"/>
            <p:cNvSpPr/>
            <p:nvPr/>
          </p:nvSpPr>
          <p:spPr>
            <a:xfrm>
              <a:off x="7509313" y="3231788"/>
              <a:ext cx="249575" cy="365575"/>
            </a:xfrm>
            <a:custGeom>
              <a:rect b="b" l="l" r="r" t="t"/>
              <a:pathLst>
                <a:path extrusionOk="0" h="14623" w="9983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7509313" y="3231788"/>
              <a:ext cx="249575" cy="365575"/>
            </a:xfrm>
            <a:custGeom>
              <a:rect b="b" l="l" r="r" t="t"/>
              <a:pathLst>
                <a:path extrusionOk="0" h="14623" w="9983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7560863" y="3329488"/>
              <a:ext cx="149200" cy="172950"/>
            </a:xfrm>
            <a:custGeom>
              <a:rect b="b" l="l" r="r" t="t"/>
              <a:pathLst>
                <a:path extrusionOk="0" h="6918" w="5968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128;p1"/>
          <p:cNvGrpSpPr/>
          <p:nvPr/>
        </p:nvGrpSpPr>
        <p:grpSpPr>
          <a:xfrm>
            <a:off x="8151362" y="1508842"/>
            <a:ext cx="272648" cy="332582"/>
            <a:chOff x="8203301" y="1315421"/>
            <a:chExt cx="307868" cy="375545"/>
          </a:xfrm>
        </p:grpSpPr>
        <p:sp>
          <p:nvSpPr>
            <p:cNvPr id="129" name="Google Shape;129;p1"/>
            <p:cNvSpPr/>
            <p:nvPr/>
          </p:nvSpPr>
          <p:spPr>
            <a:xfrm>
              <a:off x="8403520" y="1486819"/>
              <a:ext cx="102980" cy="105152"/>
            </a:xfrm>
            <a:custGeom>
              <a:rect b="b" l="l" r="r" t="t"/>
              <a:pathLst>
                <a:path extrusionOk="0" h="2237" w="2333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8276615" y="1608706"/>
              <a:ext cx="95829" cy="82260"/>
            </a:xfrm>
            <a:custGeom>
              <a:rect b="b" l="l" r="r" t="t"/>
              <a:pathLst>
                <a:path extrusionOk="0" h="1750" w="2171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8220054" y="1333083"/>
              <a:ext cx="69476" cy="73187"/>
            </a:xfrm>
            <a:custGeom>
              <a:rect b="b" l="l" r="r" t="t"/>
              <a:pathLst>
                <a:path extrusionOk="0" h="1557" w="1574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8408189" y="1486819"/>
              <a:ext cx="102980" cy="105152"/>
            </a:xfrm>
            <a:custGeom>
              <a:rect b="b" l="l" r="r" t="t"/>
              <a:pathLst>
                <a:path extrusionOk="0" h="2237" w="2333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8281284" y="1608706"/>
              <a:ext cx="95829" cy="82260"/>
            </a:xfrm>
            <a:custGeom>
              <a:rect b="b" l="l" r="r" t="t"/>
              <a:pathLst>
                <a:path extrusionOk="0" h="1750" w="2171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8203301" y="1315421"/>
              <a:ext cx="102975" cy="108496"/>
            </a:xfrm>
            <a:custGeom>
              <a:rect b="b" l="l" r="r" t="t"/>
              <a:pathLst>
                <a:path extrusionOk="0" h="1557" w="1574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1"/>
          <p:cNvGrpSpPr/>
          <p:nvPr/>
        </p:nvGrpSpPr>
        <p:grpSpPr>
          <a:xfrm rot="-876443">
            <a:off x="1020516" y="1153659"/>
            <a:ext cx="387909" cy="828645"/>
            <a:chOff x="5716500" y="4072075"/>
            <a:chExt cx="387900" cy="828625"/>
          </a:xfrm>
        </p:grpSpPr>
        <p:sp>
          <p:nvSpPr>
            <p:cNvPr id="136" name="Google Shape;136;p1"/>
            <p:cNvSpPr/>
            <p:nvPr/>
          </p:nvSpPr>
          <p:spPr>
            <a:xfrm>
              <a:off x="5739550" y="4097650"/>
              <a:ext cx="339075" cy="116175"/>
            </a:xfrm>
            <a:custGeom>
              <a:rect b="b" l="l" r="r" t="t"/>
              <a:pathLst>
                <a:path extrusionOk="0" h="4647" w="13563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5716500" y="4072075"/>
              <a:ext cx="387900" cy="828625"/>
            </a:xfrm>
            <a:custGeom>
              <a:rect b="b" l="l" r="r" t="t"/>
              <a:pathLst>
                <a:path extrusionOk="0" h="33145" w="15516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5799225" y="4207013"/>
              <a:ext cx="280775" cy="667100"/>
            </a:xfrm>
            <a:custGeom>
              <a:rect b="b" l="l" r="r" t="t"/>
              <a:pathLst>
                <a:path extrusionOk="0" h="26684" w="11231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5739550" y="4097163"/>
              <a:ext cx="339075" cy="116650"/>
            </a:xfrm>
            <a:custGeom>
              <a:rect b="b" l="l" r="r" t="t"/>
              <a:pathLst>
                <a:path extrusionOk="0" h="4666" w="13563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5716500" y="4072088"/>
              <a:ext cx="387900" cy="827925"/>
            </a:xfrm>
            <a:custGeom>
              <a:rect b="b" l="l" r="r" t="t"/>
              <a:pathLst>
                <a:path extrusionOk="0" h="33117" w="15516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5833150" y="4445338"/>
              <a:ext cx="227850" cy="409200"/>
            </a:xfrm>
            <a:custGeom>
              <a:rect b="b" l="l" r="r" t="t"/>
              <a:pathLst>
                <a:path extrusionOk="0" h="16368" w="9114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5855525" y="4468763"/>
              <a:ext cx="185125" cy="363150"/>
            </a:xfrm>
            <a:custGeom>
              <a:rect b="b" l="l" r="r" t="t"/>
              <a:pathLst>
                <a:path extrusionOk="0" h="14526" w="7405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5943675" y="4756163"/>
              <a:ext cx="59700" cy="36075"/>
            </a:xfrm>
            <a:custGeom>
              <a:rect b="b" l="l" r="r" t="t"/>
              <a:pathLst>
                <a:path extrusionOk="0" h="1443" w="2388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5917225" y="4716938"/>
              <a:ext cx="21725" cy="23100"/>
            </a:xfrm>
            <a:custGeom>
              <a:rect b="b" l="l" r="r" t="t"/>
              <a:pathLst>
                <a:path extrusionOk="0" h="924" w="869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5984350" y="4703988"/>
              <a:ext cx="21050" cy="20450"/>
            </a:xfrm>
            <a:custGeom>
              <a:rect b="b" l="l" r="r" t="t"/>
              <a:pathLst>
                <a:path extrusionOk="0" h="818" w="842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5859575" y="4345363"/>
              <a:ext cx="80725" cy="65175"/>
            </a:xfrm>
            <a:custGeom>
              <a:rect b="b" l="l" r="r" t="t"/>
              <a:pathLst>
                <a:path extrusionOk="0" h="2607" w="3229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5887375" y="4365013"/>
              <a:ext cx="23100" cy="21225"/>
            </a:xfrm>
            <a:custGeom>
              <a:rect b="b" l="l" r="r" t="t"/>
              <a:pathLst>
                <a:path extrusionOk="0" h="849" w="924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5926725" y="4244238"/>
              <a:ext cx="67150" cy="67250"/>
            </a:xfrm>
            <a:custGeom>
              <a:rect b="b" l="l" r="r" t="t"/>
              <a:pathLst>
                <a:path extrusionOk="0" h="2690" w="2686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5949775" y="4267313"/>
              <a:ext cx="19675" cy="19125"/>
            </a:xfrm>
            <a:custGeom>
              <a:rect b="b" l="l" r="r" t="t"/>
              <a:pathLst>
                <a:path extrusionOk="0" h="765" w="787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1"/>
          <p:cNvGrpSpPr/>
          <p:nvPr/>
        </p:nvGrpSpPr>
        <p:grpSpPr>
          <a:xfrm rot="5973186">
            <a:off x="7674425" y="2528478"/>
            <a:ext cx="525721" cy="428640"/>
            <a:chOff x="5426900" y="3064075"/>
            <a:chExt cx="281450" cy="229525"/>
          </a:xfrm>
        </p:grpSpPr>
        <p:sp>
          <p:nvSpPr>
            <p:cNvPr id="151" name="Google Shape;151;p1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5441825" y="3228025"/>
              <a:ext cx="44775" cy="48875"/>
            </a:xfrm>
            <a:custGeom>
              <a:rect b="b" l="l" r="r" t="t"/>
              <a:pathLst>
                <a:path extrusionOk="0" h="1955" w="1791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5607950" y="3080475"/>
              <a:ext cx="29675" cy="33025"/>
            </a:xfrm>
            <a:custGeom>
              <a:rect b="b" l="l" r="r" t="t"/>
              <a:pathLst>
                <a:path extrusionOk="0" h="1321" w="1187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5648650" y="3235450"/>
              <a:ext cx="41725" cy="33875"/>
            </a:xfrm>
            <a:custGeom>
              <a:rect b="b" l="l" r="r" t="t"/>
              <a:pathLst>
                <a:path extrusionOk="0" h="1355" w="1669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/>
          <p:nvPr/>
        </p:nvSpPr>
        <p:spPr>
          <a:xfrm>
            <a:off x="629375" y="2611475"/>
            <a:ext cx="3247411" cy="1042423"/>
          </a:xfrm>
          <a:custGeom>
            <a:rect b="b" l="l" r="r" t="t"/>
            <a:pathLst>
              <a:path extrusionOk="0" h="63747" w="197411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0"/>
          <p:cNvSpPr txBox="1"/>
          <p:nvPr>
            <p:ph idx="2" type="title"/>
          </p:nvPr>
        </p:nvSpPr>
        <p:spPr>
          <a:xfrm>
            <a:off x="916408" y="2842586"/>
            <a:ext cx="2531007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5800">
                <a:latin typeface="Microsoft JhengHei"/>
                <a:ea typeface="Microsoft JhengHei"/>
                <a:cs typeface="Microsoft JhengHei"/>
                <a:sym typeface="Microsoft JhengHei"/>
              </a:rPr>
              <a:t>實驗室</a:t>
            </a:r>
            <a:endParaRPr sz="5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53" name="Google Shape;253;p10"/>
          <p:cNvGrpSpPr/>
          <p:nvPr/>
        </p:nvGrpSpPr>
        <p:grpSpPr>
          <a:xfrm flipH="1">
            <a:off x="5990348" y="890524"/>
            <a:ext cx="2035491" cy="3362450"/>
            <a:chOff x="10246825" y="5541700"/>
            <a:chExt cx="962225" cy="1581288"/>
          </a:xfrm>
        </p:grpSpPr>
        <p:sp>
          <p:nvSpPr>
            <p:cNvPr id="254" name="Google Shape;254;p10"/>
            <p:cNvSpPr/>
            <p:nvPr/>
          </p:nvSpPr>
          <p:spPr>
            <a:xfrm>
              <a:off x="10627225" y="5784450"/>
              <a:ext cx="123450" cy="193300"/>
            </a:xfrm>
            <a:custGeom>
              <a:rect b="b" l="l" r="r" t="t"/>
              <a:pathLst>
                <a:path extrusionOk="0" h="7732" w="4938">
                  <a:moveTo>
                    <a:pt x="4910" y="1"/>
                  </a:moveTo>
                  <a:lnTo>
                    <a:pt x="3690" y="28"/>
                  </a:lnTo>
                  <a:cubicBezTo>
                    <a:pt x="3283" y="28"/>
                    <a:pt x="2876" y="28"/>
                    <a:pt x="2496" y="55"/>
                  </a:cubicBezTo>
                  <a:cubicBezTo>
                    <a:pt x="2089" y="82"/>
                    <a:pt x="1682" y="82"/>
                    <a:pt x="1275" y="109"/>
                  </a:cubicBezTo>
                  <a:cubicBezTo>
                    <a:pt x="896" y="109"/>
                    <a:pt x="489" y="109"/>
                    <a:pt x="109" y="137"/>
                  </a:cubicBezTo>
                  <a:cubicBezTo>
                    <a:pt x="28" y="381"/>
                    <a:pt x="28" y="625"/>
                    <a:pt x="109" y="869"/>
                  </a:cubicBezTo>
                  <a:cubicBezTo>
                    <a:pt x="163" y="855"/>
                    <a:pt x="224" y="849"/>
                    <a:pt x="289" y="849"/>
                  </a:cubicBezTo>
                  <a:cubicBezTo>
                    <a:pt x="353" y="849"/>
                    <a:pt x="421" y="855"/>
                    <a:pt x="489" y="869"/>
                  </a:cubicBezTo>
                  <a:cubicBezTo>
                    <a:pt x="570" y="869"/>
                    <a:pt x="652" y="923"/>
                    <a:pt x="706" y="977"/>
                  </a:cubicBezTo>
                  <a:cubicBezTo>
                    <a:pt x="787" y="1032"/>
                    <a:pt x="787" y="1167"/>
                    <a:pt x="679" y="1194"/>
                  </a:cubicBezTo>
                  <a:cubicBezTo>
                    <a:pt x="625" y="1222"/>
                    <a:pt x="543" y="1249"/>
                    <a:pt x="462" y="1276"/>
                  </a:cubicBezTo>
                  <a:cubicBezTo>
                    <a:pt x="380" y="1303"/>
                    <a:pt x="245" y="1303"/>
                    <a:pt x="82" y="1303"/>
                  </a:cubicBezTo>
                  <a:cubicBezTo>
                    <a:pt x="82" y="1764"/>
                    <a:pt x="28" y="2198"/>
                    <a:pt x="55" y="2605"/>
                  </a:cubicBezTo>
                  <a:cubicBezTo>
                    <a:pt x="191" y="2659"/>
                    <a:pt x="326" y="2659"/>
                    <a:pt x="435" y="2713"/>
                  </a:cubicBezTo>
                  <a:cubicBezTo>
                    <a:pt x="543" y="2740"/>
                    <a:pt x="625" y="2849"/>
                    <a:pt x="625" y="2957"/>
                  </a:cubicBezTo>
                  <a:cubicBezTo>
                    <a:pt x="597" y="3066"/>
                    <a:pt x="516" y="3174"/>
                    <a:pt x="408" y="3174"/>
                  </a:cubicBezTo>
                  <a:cubicBezTo>
                    <a:pt x="272" y="3202"/>
                    <a:pt x="163" y="3202"/>
                    <a:pt x="28" y="3229"/>
                  </a:cubicBezTo>
                  <a:lnTo>
                    <a:pt x="28" y="4368"/>
                  </a:lnTo>
                  <a:cubicBezTo>
                    <a:pt x="1" y="4666"/>
                    <a:pt x="109" y="4965"/>
                    <a:pt x="299" y="5209"/>
                  </a:cubicBezTo>
                  <a:cubicBezTo>
                    <a:pt x="733" y="5805"/>
                    <a:pt x="1167" y="6402"/>
                    <a:pt x="1601" y="6999"/>
                  </a:cubicBezTo>
                  <a:cubicBezTo>
                    <a:pt x="1764" y="7243"/>
                    <a:pt x="1954" y="7487"/>
                    <a:pt x="2171" y="7731"/>
                  </a:cubicBezTo>
                  <a:cubicBezTo>
                    <a:pt x="2252" y="7677"/>
                    <a:pt x="2306" y="7623"/>
                    <a:pt x="2333" y="7569"/>
                  </a:cubicBezTo>
                  <a:cubicBezTo>
                    <a:pt x="2713" y="7189"/>
                    <a:pt x="3066" y="6836"/>
                    <a:pt x="3418" y="6456"/>
                  </a:cubicBezTo>
                  <a:cubicBezTo>
                    <a:pt x="3771" y="6077"/>
                    <a:pt x="4151" y="5670"/>
                    <a:pt x="4503" y="5263"/>
                  </a:cubicBezTo>
                  <a:cubicBezTo>
                    <a:pt x="4747" y="5019"/>
                    <a:pt x="4883" y="4693"/>
                    <a:pt x="4856" y="4368"/>
                  </a:cubicBezTo>
                  <a:cubicBezTo>
                    <a:pt x="4856" y="3961"/>
                    <a:pt x="4883" y="3527"/>
                    <a:pt x="4883" y="3120"/>
                  </a:cubicBezTo>
                  <a:cubicBezTo>
                    <a:pt x="4910" y="2198"/>
                    <a:pt x="4910" y="1276"/>
                    <a:pt x="4937" y="354"/>
                  </a:cubicBezTo>
                  <a:cubicBezTo>
                    <a:pt x="4937" y="245"/>
                    <a:pt x="4910" y="137"/>
                    <a:pt x="4910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10467875" y="5789375"/>
              <a:ext cx="41400" cy="461650"/>
            </a:xfrm>
            <a:custGeom>
              <a:rect b="b" l="l" r="r" t="t"/>
              <a:pathLst>
                <a:path extrusionOk="0" h="18466" w="1656">
                  <a:moveTo>
                    <a:pt x="777" y="1"/>
                  </a:moveTo>
                  <a:cubicBezTo>
                    <a:pt x="550" y="1"/>
                    <a:pt x="326" y="7"/>
                    <a:pt x="109" y="21"/>
                  </a:cubicBezTo>
                  <a:cubicBezTo>
                    <a:pt x="28" y="401"/>
                    <a:pt x="1" y="13800"/>
                    <a:pt x="55" y="18113"/>
                  </a:cubicBezTo>
                  <a:cubicBezTo>
                    <a:pt x="55" y="18221"/>
                    <a:pt x="55" y="18302"/>
                    <a:pt x="82" y="18465"/>
                  </a:cubicBezTo>
                  <a:cubicBezTo>
                    <a:pt x="597" y="18330"/>
                    <a:pt x="1113" y="18411"/>
                    <a:pt x="1655" y="18330"/>
                  </a:cubicBezTo>
                  <a:lnTo>
                    <a:pt x="1655" y="17950"/>
                  </a:lnTo>
                  <a:cubicBezTo>
                    <a:pt x="1655" y="16892"/>
                    <a:pt x="1628" y="15861"/>
                    <a:pt x="1628" y="14803"/>
                  </a:cubicBezTo>
                  <a:cubicBezTo>
                    <a:pt x="1601" y="12579"/>
                    <a:pt x="1601" y="10355"/>
                    <a:pt x="1574" y="8131"/>
                  </a:cubicBezTo>
                  <a:lnTo>
                    <a:pt x="1519" y="455"/>
                  </a:lnTo>
                  <a:cubicBezTo>
                    <a:pt x="1547" y="292"/>
                    <a:pt x="1519" y="157"/>
                    <a:pt x="1465" y="21"/>
                  </a:cubicBezTo>
                  <a:cubicBezTo>
                    <a:pt x="1235" y="7"/>
                    <a:pt x="1004" y="1"/>
                    <a:pt x="777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10469900" y="6648775"/>
              <a:ext cx="44800" cy="388700"/>
            </a:xfrm>
            <a:custGeom>
              <a:rect b="b" l="l" r="r" t="t"/>
              <a:pathLst>
                <a:path extrusionOk="0" h="15548" w="1792">
                  <a:moveTo>
                    <a:pt x="872" y="0"/>
                  </a:moveTo>
                  <a:cubicBezTo>
                    <a:pt x="577" y="0"/>
                    <a:pt x="285" y="20"/>
                    <a:pt x="1" y="65"/>
                  </a:cubicBezTo>
                  <a:lnTo>
                    <a:pt x="1" y="15282"/>
                  </a:lnTo>
                  <a:cubicBezTo>
                    <a:pt x="1" y="15363"/>
                    <a:pt x="1" y="15417"/>
                    <a:pt x="28" y="15499"/>
                  </a:cubicBezTo>
                  <a:cubicBezTo>
                    <a:pt x="267" y="15533"/>
                    <a:pt x="505" y="15548"/>
                    <a:pt x="742" y="15548"/>
                  </a:cubicBezTo>
                  <a:cubicBezTo>
                    <a:pt x="1070" y="15548"/>
                    <a:pt x="1394" y="15519"/>
                    <a:pt x="1710" y="15471"/>
                  </a:cubicBezTo>
                  <a:cubicBezTo>
                    <a:pt x="1791" y="14929"/>
                    <a:pt x="1683" y="391"/>
                    <a:pt x="1601" y="38"/>
                  </a:cubicBezTo>
                  <a:cubicBezTo>
                    <a:pt x="1357" y="14"/>
                    <a:pt x="1114" y="0"/>
                    <a:pt x="872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10912025" y="6359250"/>
              <a:ext cx="107850" cy="407825"/>
            </a:xfrm>
            <a:custGeom>
              <a:rect b="b" l="l" r="r" t="t"/>
              <a:pathLst>
                <a:path extrusionOk="0" h="16313" w="4314">
                  <a:moveTo>
                    <a:pt x="509" y="0"/>
                  </a:moveTo>
                  <a:cubicBezTo>
                    <a:pt x="349" y="0"/>
                    <a:pt x="189" y="12"/>
                    <a:pt x="28" y="37"/>
                  </a:cubicBezTo>
                  <a:cubicBezTo>
                    <a:pt x="28" y="118"/>
                    <a:pt x="1" y="200"/>
                    <a:pt x="1" y="281"/>
                  </a:cubicBezTo>
                  <a:cubicBezTo>
                    <a:pt x="28" y="525"/>
                    <a:pt x="28" y="769"/>
                    <a:pt x="28" y="1041"/>
                  </a:cubicBezTo>
                  <a:lnTo>
                    <a:pt x="191" y="1041"/>
                  </a:lnTo>
                  <a:cubicBezTo>
                    <a:pt x="950" y="1068"/>
                    <a:pt x="1628" y="1529"/>
                    <a:pt x="1926" y="2207"/>
                  </a:cubicBezTo>
                  <a:cubicBezTo>
                    <a:pt x="2171" y="2695"/>
                    <a:pt x="2360" y="3238"/>
                    <a:pt x="2469" y="3780"/>
                  </a:cubicBezTo>
                  <a:cubicBezTo>
                    <a:pt x="2632" y="4567"/>
                    <a:pt x="2740" y="5380"/>
                    <a:pt x="2794" y="6194"/>
                  </a:cubicBezTo>
                  <a:cubicBezTo>
                    <a:pt x="2822" y="6791"/>
                    <a:pt x="2849" y="7415"/>
                    <a:pt x="2876" y="8039"/>
                  </a:cubicBezTo>
                  <a:cubicBezTo>
                    <a:pt x="2984" y="9666"/>
                    <a:pt x="2930" y="11293"/>
                    <a:pt x="2876" y="12894"/>
                  </a:cubicBezTo>
                  <a:cubicBezTo>
                    <a:pt x="2849" y="13924"/>
                    <a:pt x="2849" y="14955"/>
                    <a:pt x="2849" y="15986"/>
                  </a:cubicBezTo>
                  <a:cubicBezTo>
                    <a:pt x="2849" y="16094"/>
                    <a:pt x="2849" y="16176"/>
                    <a:pt x="2876" y="16284"/>
                  </a:cubicBezTo>
                  <a:cubicBezTo>
                    <a:pt x="3039" y="16303"/>
                    <a:pt x="3203" y="16312"/>
                    <a:pt x="3365" y="16312"/>
                  </a:cubicBezTo>
                  <a:cubicBezTo>
                    <a:pt x="3660" y="16312"/>
                    <a:pt x="3952" y="16283"/>
                    <a:pt x="4232" y="16230"/>
                  </a:cubicBezTo>
                  <a:cubicBezTo>
                    <a:pt x="4232" y="16040"/>
                    <a:pt x="4286" y="15823"/>
                    <a:pt x="4286" y="15633"/>
                  </a:cubicBezTo>
                  <a:cubicBezTo>
                    <a:pt x="4286" y="15009"/>
                    <a:pt x="4313" y="14386"/>
                    <a:pt x="4313" y="13762"/>
                  </a:cubicBezTo>
                  <a:cubicBezTo>
                    <a:pt x="4313" y="12216"/>
                    <a:pt x="4313" y="10642"/>
                    <a:pt x="4286" y="9096"/>
                  </a:cubicBezTo>
                  <a:cubicBezTo>
                    <a:pt x="4232" y="7713"/>
                    <a:pt x="4124" y="6303"/>
                    <a:pt x="4042" y="4919"/>
                  </a:cubicBezTo>
                  <a:cubicBezTo>
                    <a:pt x="4042" y="4567"/>
                    <a:pt x="3988" y="4241"/>
                    <a:pt x="3934" y="3889"/>
                  </a:cubicBezTo>
                  <a:cubicBezTo>
                    <a:pt x="3798" y="3265"/>
                    <a:pt x="3608" y="2641"/>
                    <a:pt x="3337" y="2071"/>
                  </a:cubicBezTo>
                  <a:cubicBezTo>
                    <a:pt x="3147" y="1583"/>
                    <a:pt x="2876" y="1176"/>
                    <a:pt x="2523" y="797"/>
                  </a:cubicBezTo>
                  <a:cubicBezTo>
                    <a:pt x="2388" y="634"/>
                    <a:pt x="2252" y="498"/>
                    <a:pt x="2062" y="390"/>
                  </a:cubicBezTo>
                  <a:cubicBezTo>
                    <a:pt x="1580" y="138"/>
                    <a:pt x="1050" y="0"/>
                    <a:pt x="509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10608250" y="5553225"/>
              <a:ext cx="168875" cy="178025"/>
            </a:xfrm>
            <a:custGeom>
              <a:rect b="b" l="l" r="r" t="t"/>
              <a:pathLst>
                <a:path extrusionOk="0" h="7121" w="6755">
                  <a:moveTo>
                    <a:pt x="814" y="1"/>
                  </a:moveTo>
                  <a:cubicBezTo>
                    <a:pt x="624" y="1"/>
                    <a:pt x="407" y="1"/>
                    <a:pt x="190" y="28"/>
                  </a:cubicBezTo>
                  <a:cubicBezTo>
                    <a:pt x="136" y="1737"/>
                    <a:pt x="54" y="3364"/>
                    <a:pt x="0" y="5019"/>
                  </a:cubicBezTo>
                  <a:cubicBezTo>
                    <a:pt x="0" y="5100"/>
                    <a:pt x="27" y="5181"/>
                    <a:pt x="27" y="5236"/>
                  </a:cubicBezTo>
                  <a:lnTo>
                    <a:pt x="461" y="5154"/>
                  </a:lnTo>
                  <a:cubicBezTo>
                    <a:pt x="488" y="5046"/>
                    <a:pt x="516" y="4964"/>
                    <a:pt x="516" y="4883"/>
                  </a:cubicBezTo>
                  <a:cubicBezTo>
                    <a:pt x="543" y="4422"/>
                    <a:pt x="570" y="3961"/>
                    <a:pt x="597" y="3500"/>
                  </a:cubicBezTo>
                  <a:cubicBezTo>
                    <a:pt x="624" y="3337"/>
                    <a:pt x="651" y="3174"/>
                    <a:pt x="678" y="3012"/>
                  </a:cubicBezTo>
                  <a:cubicBezTo>
                    <a:pt x="728" y="2813"/>
                    <a:pt x="891" y="2683"/>
                    <a:pt x="1085" y="2683"/>
                  </a:cubicBezTo>
                  <a:cubicBezTo>
                    <a:pt x="1103" y="2683"/>
                    <a:pt x="1121" y="2684"/>
                    <a:pt x="1139" y="2686"/>
                  </a:cubicBezTo>
                  <a:cubicBezTo>
                    <a:pt x="1275" y="2686"/>
                    <a:pt x="1384" y="2740"/>
                    <a:pt x="1492" y="2795"/>
                  </a:cubicBezTo>
                  <a:cubicBezTo>
                    <a:pt x="1628" y="2849"/>
                    <a:pt x="1790" y="2930"/>
                    <a:pt x="1926" y="3039"/>
                  </a:cubicBezTo>
                  <a:cubicBezTo>
                    <a:pt x="2044" y="3171"/>
                    <a:pt x="2210" y="3240"/>
                    <a:pt x="2381" y="3240"/>
                  </a:cubicBezTo>
                  <a:cubicBezTo>
                    <a:pt x="2524" y="3240"/>
                    <a:pt x="2670" y="3192"/>
                    <a:pt x="2794" y="3093"/>
                  </a:cubicBezTo>
                  <a:cubicBezTo>
                    <a:pt x="2981" y="2981"/>
                    <a:pt x="3194" y="2920"/>
                    <a:pt x="3407" y="2920"/>
                  </a:cubicBezTo>
                  <a:cubicBezTo>
                    <a:pt x="3502" y="2920"/>
                    <a:pt x="3597" y="2932"/>
                    <a:pt x="3689" y="2957"/>
                  </a:cubicBezTo>
                  <a:cubicBezTo>
                    <a:pt x="3906" y="2984"/>
                    <a:pt x="4123" y="3093"/>
                    <a:pt x="4286" y="3228"/>
                  </a:cubicBezTo>
                  <a:cubicBezTo>
                    <a:pt x="4410" y="3352"/>
                    <a:pt x="4569" y="3414"/>
                    <a:pt x="4729" y="3414"/>
                  </a:cubicBezTo>
                  <a:cubicBezTo>
                    <a:pt x="4848" y="3414"/>
                    <a:pt x="4968" y="3380"/>
                    <a:pt x="5072" y="3310"/>
                  </a:cubicBezTo>
                  <a:cubicBezTo>
                    <a:pt x="5289" y="3201"/>
                    <a:pt x="5561" y="3147"/>
                    <a:pt x="5805" y="3147"/>
                  </a:cubicBezTo>
                  <a:cubicBezTo>
                    <a:pt x="6130" y="3147"/>
                    <a:pt x="6212" y="3228"/>
                    <a:pt x="6212" y="3527"/>
                  </a:cubicBezTo>
                  <a:cubicBezTo>
                    <a:pt x="6212" y="4585"/>
                    <a:pt x="6184" y="5615"/>
                    <a:pt x="6157" y="6673"/>
                  </a:cubicBezTo>
                  <a:cubicBezTo>
                    <a:pt x="6130" y="6809"/>
                    <a:pt x="6157" y="6944"/>
                    <a:pt x="6212" y="7080"/>
                  </a:cubicBezTo>
                  <a:cubicBezTo>
                    <a:pt x="6293" y="7107"/>
                    <a:pt x="6374" y="7121"/>
                    <a:pt x="6452" y="7121"/>
                  </a:cubicBezTo>
                  <a:cubicBezTo>
                    <a:pt x="6530" y="7121"/>
                    <a:pt x="6605" y="7107"/>
                    <a:pt x="6673" y="7080"/>
                  </a:cubicBezTo>
                  <a:cubicBezTo>
                    <a:pt x="6754" y="6565"/>
                    <a:pt x="6700" y="570"/>
                    <a:pt x="6591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10467875" y="6301175"/>
              <a:ext cx="42750" cy="298150"/>
            </a:xfrm>
            <a:custGeom>
              <a:rect b="b" l="l" r="r" t="t"/>
              <a:pathLst>
                <a:path extrusionOk="0" h="11926" w="1710">
                  <a:moveTo>
                    <a:pt x="1086" y="0"/>
                  </a:moveTo>
                  <a:cubicBezTo>
                    <a:pt x="742" y="0"/>
                    <a:pt x="398" y="36"/>
                    <a:pt x="55" y="109"/>
                  </a:cubicBezTo>
                  <a:lnTo>
                    <a:pt x="55" y="516"/>
                  </a:lnTo>
                  <a:lnTo>
                    <a:pt x="55" y="7378"/>
                  </a:lnTo>
                  <a:lnTo>
                    <a:pt x="55" y="11474"/>
                  </a:lnTo>
                  <a:cubicBezTo>
                    <a:pt x="55" y="11609"/>
                    <a:pt x="1" y="11772"/>
                    <a:pt x="136" y="11908"/>
                  </a:cubicBezTo>
                  <a:cubicBezTo>
                    <a:pt x="350" y="11919"/>
                    <a:pt x="568" y="11925"/>
                    <a:pt x="787" y="11925"/>
                  </a:cubicBezTo>
                  <a:cubicBezTo>
                    <a:pt x="1096" y="11925"/>
                    <a:pt x="1407" y="11912"/>
                    <a:pt x="1709" y="11881"/>
                  </a:cubicBezTo>
                  <a:lnTo>
                    <a:pt x="1709" y="11419"/>
                  </a:lnTo>
                  <a:lnTo>
                    <a:pt x="1682" y="5642"/>
                  </a:lnTo>
                  <a:cubicBezTo>
                    <a:pt x="1682" y="3906"/>
                    <a:pt x="1682" y="2197"/>
                    <a:pt x="1655" y="461"/>
                  </a:cubicBezTo>
                  <a:cubicBezTo>
                    <a:pt x="1682" y="326"/>
                    <a:pt x="1655" y="163"/>
                    <a:pt x="1601" y="27"/>
                  </a:cubicBezTo>
                  <a:cubicBezTo>
                    <a:pt x="1429" y="9"/>
                    <a:pt x="1257" y="0"/>
                    <a:pt x="1086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10469900" y="5742425"/>
              <a:ext cx="396725" cy="34125"/>
            </a:xfrm>
            <a:custGeom>
              <a:rect b="b" l="l" r="r" t="t"/>
              <a:pathLst>
                <a:path extrusionOk="0" h="1365" w="15869">
                  <a:moveTo>
                    <a:pt x="11664" y="0"/>
                  </a:moveTo>
                  <a:cubicBezTo>
                    <a:pt x="11013" y="27"/>
                    <a:pt x="10362" y="55"/>
                    <a:pt x="9738" y="82"/>
                  </a:cubicBezTo>
                  <a:cubicBezTo>
                    <a:pt x="8491" y="82"/>
                    <a:pt x="7243" y="109"/>
                    <a:pt x="5995" y="109"/>
                  </a:cubicBezTo>
                  <a:lnTo>
                    <a:pt x="354" y="109"/>
                  </a:lnTo>
                  <a:cubicBezTo>
                    <a:pt x="317" y="109"/>
                    <a:pt x="278" y="106"/>
                    <a:pt x="238" y="106"/>
                  </a:cubicBezTo>
                  <a:cubicBezTo>
                    <a:pt x="158" y="106"/>
                    <a:pt x="73" y="118"/>
                    <a:pt x="1" y="190"/>
                  </a:cubicBezTo>
                  <a:lnTo>
                    <a:pt x="1" y="1275"/>
                  </a:lnTo>
                  <a:cubicBezTo>
                    <a:pt x="28" y="1302"/>
                    <a:pt x="82" y="1302"/>
                    <a:pt x="137" y="1329"/>
                  </a:cubicBezTo>
                  <a:lnTo>
                    <a:pt x="3690" y="1329"/>
                  </a:lnTo>
                  <a:cubicBezTo>
                    <a:pt x="3994" y="1329"/>
                    <a:pt x="4280" y="1364"/>
                    <a:pt x="4563" y="1364"/>
                  </a:cubicBezTo>
                  <a:cubicBezTo>
                    <a:pt x="4634" y="1364"/>
                    <a:pt x="4704" y="1362"/>
                    <a:pt x="4775" y="1356"/>
                  </a:cubicBezTo>
                  <a:cubicBezTo>
                    <a:pt x="5480" y="1356"/>
                    <a:pt x="6185" y="1302"/>
                    <a:pt x="6890" y="1275"/>
                  </a:cubicBezTo>
                  <a:cubicBezTo>
                    <a:pt x="8084" y="1221"/>
                    <a:pt x="9277" y="1194"/>
                    <a:pt x="10471" y="1140"/>
                  </a:cubicBezTo>
                  <a:cubicBezTo>
                    <a:pt x="12098" y="1112"/>
                    <a:pt x="13726" y="1085"/>
                    <a:pt x="15353" y="1058"/>
                  </a:cubicBezTo>
                  <a:cubicBezTo>
                    <a:pt x="15401" y="1066"/>
                    <a:pt x="15448" y="1069"/>
                    <a:pt x="15496" y="1069"/>
                  </a:cubicBezTo>
                  <a:cubicBezTo>
                    <a:pt x="15611" y="1069"/>
                    <a:pt x="15726" y="1050"/>
                    <a:pt x="15841" y="1031"/>
                  </a:cubicBezTo>
                  <a:cubicBezTo>
                    <a:pt x="15868" y="678"/>
                    <a:pt x="15841" y="353"/>
                    <a:pt x="15787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10294950" y="6646550"/>
              <a:ext cx="104475" cy="246625"/>
            </a:xfrm>
            <a:custGeom>
              <a:rect b="b" l="l" r="r" t="t"/>
              <a:pathLst>
                <a:path extrusionOk="0" h="9865" w="4179">
                  <a:moveTo>
                    <a:pt x="617" y="1"/>
                  </a:moveTo>
                  <a:cubicBezTo>
                    <a:pt x="290" y="1"/>
                    <a:pt x="58" y="6"/>
                    <a:pt x="1" y="18"/>
                  </a:cubicBezTo>
                  <a:lnTo>
                    <a:pt x="1" y="534"/>
                  </a:lnTo>
                  <a:cubicBezTo>
                    <a:pt x="28" y="2677"/>
                    <a:pt x="191" y="4846"/>
                    <a:pt x="164" y="7016"/>
                  </a:cubicBezTo>
                  <a:lnTo>
                    <a:pt x="164" y="7125"/>
                  </a:lnTo>
                  <a:cubicBezTo>
                    <a:pt x="191" y="7559"/>
                    <a:pt x="272" y="8020"/>
                    <a:pt x="381" y="8454"/>
                  </a:cubicBezTo>
                  <a:cubicBezTo>
                    <a:pt x="571" y="9105"/>
                    <a:pt x="1113" y="9620"/>
                    <a:pt x="1764" y="9783"/>
                  </a:cubicBezTo>
                  <a:cubicBezTo>
                    <a:pt x="1927" y="9837"/>
                    <a:pt x="2103" y="9864"/>
                    <a:pt x="2279" y="9864"/>
                  </a:cubicBezTo>
                  <a:cubicBezTo>
                    <a:pt x="2456" y="9864"/>
                    <a:pt x="2632" y="9837"/>
                    <a:pt x="2795" y="9783"/>
                  </a:cubicBezTo>
                  <a:cubicBezTo>
                    <a:pt x="3554" y="9566"/>
                    <a:pt x="4097" y="8861"/>
                    <a:pt x="4070" y="8047"/>
                  </a:cubicBezTo>
                  <a:cubicBezTo>
                    <a:pt x="4151" y="6447"/>
                    <a:pt x="4178" y="4819"/>
                    <a:pt x="4151" y="3192"/>
                  </a:cubicBezTo>
                  <a:cubicBezTo>
                    <a:pt x="4124" y="2649"/>
                    <a:pt x="4097" y="2080"/>
                    <a:pt x="4070" y="1537"/>
                  </a:cubicBezTo>
                  <a:lnTo>
                    <a:pt x="4015" y="208"/>
                  </a:lnTo>
                  <a:cubicBezTo>
                    <a:pt x="4015" y="181"/>
                    <a:pt x="3988" y="127"/>
                    <a:pt x="3988" y="100"/>
                  </a:cubicBezTo>
                  <a:cubicBezTo>
                    <a:pt x="3801" y="58"/>
                    <a:pt x="1696" y="1"/>
                    <a:pt x="617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10629950" y="5631900"/>
              <a:ext cx="120050" cy="101725"/>
            </a:xfrm>
            <a:custGeom>
              <a:rect b="b" l="l" r="r" t="t"/>
              <a:pathLst>
                <a:path extrusionOk="0" h="4069" w="4802">
                  <a:moveTo>
                    <a:pt x="217" y="0"/>
                  </a:moveTo>
                  <a:cubicBezTo>
                    <a:pt x="190" y="678"/>
                    <a:pt x="163" y="1275"/>
                    <a:pt x="136" y="1872"/>
                  </a:cubicBezTo>
                  <a:cubicBezTo>
                    <a:pt x="136" y="1899"/>
                    <a:pt x="163" y="1953"/>
                    <a:pt x="190" y="1980"/>
                  </a:cubicBezTo>
                  <a:lnTo>
                    <a:pt x="380" y="1980"/>
                  </a:lnTo>
                  <a:cubicBezTo>
                    <a:pt x="516" y="1980"/>
                    <a:pt x="624" y="1980"/>
                    <a:pt x="760" y="2007"/>
                  </a:cubicBezTo>
                  <a:cubicBezTo>
                    <a:pt x="868" y="2007"/>
                    <a:pt x="949" y="2116"/>
                    <a:pt x="949" y="2224"/>
                  </a:cubicBezTo>
                  <a:cubicBezTo>
                    <a:pt x="949" y="2333"/>
                    <a:pt x="868" y="2441"/>
                    <a:pt x="760" y="2441"/>
                  </a:cubicBezTo>
                  <a:cubicBezTo>
                    <a:pt x="678" y="2468"/>
                    <a:pt x="570" y="2496"/>
                    <a:pt x="461" y="2496"/>
                  </a:cubicBezTo>
                  <a:cubicBezTo>
                    <a:pt x="353" y="2496"/>
                    <a:pt x="217" y="2496"/>
                    <a:pt x="82" y="2604"/>
                  </a:cubicBezTo>
                  <a:cubicBezTo>
                    <a:pt x="54" y="3011"/>
                    <a:pt x="27" y="3445"/>
                    <a:pt x="0" y="3879"/>
                  </a:cubicBezTo>
                  <a:cubicBezTo>
                    <a:pt x="0" y="3933"/>
                    <a:pt x="0" y="3987"/>
                    <a:pt x="0" y="4042"/>
                  </a:cubicBezTo>
                  <a:cubicBezTo>
                    <a:pt x="54" y="4042"/>
                    <a:pt x="82" y="4069"/>
                    <a:pt x="136" y="4069"/>
                  </a:cubicBezTo>
                  <a:cubicBezTo>
                    <a:pt x="760" y="4069"/>
                    <a:pt x="1411" y="4042"/>
                    <a:pt x="2062" y="4042"/>
                  </a:cubicBezTo>
                  <a:lnTo>
                    <a:pt x="4204" y="4014"/>
                  </a:lnTo>
                  <a:cubicBezTo>
                    <a:pt x="4394" y="4014"/>
                    <a:pt x="4584" y="3987"/>
                    <a:pt x="4747" y="3933"/>
                  </a:cubicBezTo>
                  <a:cubicBezTo>
                    <a:pt x="4747" y="3852"/>
                    <a:pt x="4747" y="3797"/>
                    <a:pt x="4747" y="3743"/>
                  </a:cubicBezTo>
                  <a:cubicBezTo>
                    <a:pt x="4774" y="3119"/>
                    <a:pt x="4801" y="2468"/>
                    <a:pt x="4801" y="1817"/>
                  </a:cubicBezTo>
                  <a:lnTo>
                    <a:pt x="4801" y="760"/>
                  </a:lnTo>
                  <a:cubicBezTo>
                    <a:pt x="4801" y="651"/>
                    <a:pt x="4774" y="570"/>
                    <a:pt x="4747" y="488"/>
                  </a:cubicBezTo>
                  <a:cubicBezTo>
                    <a:pt x="4530" y="570"/>
                    <a:pt x="4367" y="597"/>
                    <a:pt x="4204" y="678"/>
                  </a:cubicBezTo>
                  <a:cubicBezTo>
                    <a:pt x="4080" y="753"/>
                    <a:pt x="3938" y="788"/>
                    <a:pt x="3798" y="788"/>
                  </a:cubicBezTo>
                  <a:cubicBezTo>
                    <a:pt x="3633" y="788"/>
                    <a:pt x="3469" y="739"/>
                    <a:pt x="3336" y="651"/>
                  </a:cubicBezTo>
                  <a:cubicBezTo>
                    <a:pt x="3228" y="570"/>
                    <a:pt x="3119" y="488"/>
                    <a:pt x="3011" y="434"/>
                  </a:cubicBezTo>
                  <a:cubicBezTo>
                    <a:pt x="2879" y="331"/>
                    <a:pt x="2714" y="284"/>
                    <a:pt x="2553" y="284"/>
                  </a:cubicBezTo>
                  <a:cubicBezTo>
                    <a:pt x="2416" y="284"/>
                    <a:pt x="2282" y="318"/>
                    <a:pt x="2170" y="380"/>
                  </a:cubicBezTo>
                  <a:lnTo>
                    <a:pt x="2007" y="488"/>
                  </a:lnTo>
                  <a:cubicBezTo>
                    <a:pt x="1856" y="577"/>
                    <a:pt x="1687" y="618"/>
                    <a:pt x="1520" y="618"/>
                  </a:cubicBezTo>
                  <a:cubicBezTo>
                    <a:pt x="1327" y="618"/>
                    <a:pt x="1136" y="563"/>
                    <a:pt x="977" y="461"/>
                  </a:cubicBezTo>
                  <a:cubicBezTo>
                    <a:pt x="868" y="407"/>
                    <a:pt x="760" y="326"/>
                    <a:pt x="651" y="244"/>
                  </a:cubicBezTo>
                  <a:cubicBezTo>
                    <a:pt x="516" y="190"/>
                    <a:pt x="407" y="109"/>
                    <a:pt x="217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10468550" y="6255050"/>
              <a:ext cx="364175" cy="33950"/>
            </a:xfrm>
            <a:custGeom>
              <a:rect b="b" l="l" r="r" t="t"/>
              <a:pathLst>
                <a:path extrusionOk="0" h="1358" w="14567">
                  <a:moveTo>
                    <a:pt x="10579" y="1"/>
                  </a:moveTo>
                  <a:cubicBezTo>
                    <a:pt x="9847" y="1"/>
                    <a:pt x="9114" y="55"/>
                    <a:pt x="8382" y="55"/>
                  </a:cubicBezTo>
                  <a:lnTo>
                    <a:pt x="6429" y="137"/>
                  </a:lnTo>
                  <a:cubicBezTo>
                    <a:pt x="5046" y="191"/>
                    <a:pt x="3635" y="218"/>
                    <a:pt x="2225" y="218"/>
                  </a:cubicBezTo>
                  <a:cubicBezTo>
                    <a:pt x="1601" y="218"/>
                    <a:pt x="977" y="218"/>
                    <a:pt x="326" y="245"/>
                  </a:cubicBezTo>
                  <a:cubicBezTo>
                    <a:pt x="245" y="245"/>
                    <a:pt x="136" y="272"/>
                    <a:pt x="28" y="299"/>
                  </a:cubicBezTo>
                  <a:cubicBezTo>
                    <a:pt x="1" y="652"/>
                    <a:pt x="28" y="1004"/>
                    <a:pt x="82" y="1357"/>
                  </a:cubicBezTo>
                  <a:lnTo>
                    <a:pt x="1628" y="1357"/>
                  </a:lnTo>
                  <a:cubicBezTo>
                    <a:pt x="1981" y="1357"/>
                    <a:pt x="2360" y="1303"/>
                    <a:pt x="2713" y="1303"/>
                  </a:cubicBezTo>
                  <a:cubicBezTo>
                    <a:pt x="2889" y="1289"/>
                    <a:pt x="3066" y="1289"/>
                    <a:pt x="3245" y="1289"/>
                  </a:cubicBezTo>
                  <a:cubicBezTo>
                    <a:pt x="3425" y="1289"/>
                    <a:pt x="3608" y="1289"/>
                    <a:pt x="3798" y="1276"/>
                  </a:cubicBezTo>
                  <a:cubicBezTo>
                    <a:pt x="4693" y="1194"/>
                    <a:pt x="5615" y="1113"/>
                    <a:pt x="6538" y="1086"/>
                  </a:cubicBezTo>
                  <a:cubicBezTo>
                    <a:pt x="8056" y="1032"/>
                    <a:pt x="9575" y="1004"/>
                    <a:pt x="11121" y="977"/>
                  </a:cubicBezTo>
                  <a:cubicBezTo>
                    <a:pt x="11881" y="977"/>
                    <a:pt x="12640" y="1032"/>
                    <a:pt x="13400" y="1059"/>
                  </a:cubicBezTo>
                  <a:lnTo>
                    <a:pt x="14159" y="1059"/>
                  </a:lnTo>
                  <a:cubicBezTo>
                    <a:pt x="14295" y="1059"/>
                    <a:pt x="14431" y="1032"/>
                    <a:pt x="14512" y="950"/>
                  </a:cubicBezTo>
                  <a:cubicBezTo>
                    <a:pt x="14566" y="679"/>
                    <a:pt x="14566" y="381"/>
                    <a:pt x="14512" y="109"/>
                  </a:cubicBezTo>
                  <a:cubicBezTo>
                    <a:pt x="14403" y="28"/>
                    <a:pt x="14268" y="1"/>
                    <a:pt x="14132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10590600" y="6291375"/>
              <a:ext cx="233300" cy="173075"/>
            </a:xfrm>
            <a:custGeom>
              <a:rect b="b" l="l" r="r" t="t"/>
              <a:pathLst>
                <a:path extrusionOk="0" h="6923" w="9332">
                  <a:moveTo>
                    <a:pt x="5941" y="1"/>
                  </a:moveTo>
                  <a:cubicBezTo>
                    <a:pt x="4181" y="1"/>
                    <a:pt x="1854" y="49"/>
                    <a:pt x="1493" y="121"/>
                  </a:cubicBezTo>
                  <a:cubicBezTo>
                    <a:pt x="1466" y="230"/>
                    <a:pt x="1411" y="365"/>
                    <a:pt x="1384" y="474"/>
                  </a:cubicBezTo>
                  <a:cubicBezTo>
                    <a:pt x="1140" y="1450"/>
                    <a:pt x="896" y="2427"/>
                    <a:pt x="652" y="3403"/>
                  </a:cubicBezTo>
                  <a:cubicBezTo>
                    <a:pt x="516" y="3918"/>
                    <a:pt x="381" y="4461"/>
                    <a:pt x="245" y="4976"/>
                  </a:cubicBezTo>
                  <a:cubicBezTo>
                    <a:pt x="1" y="5654"/>
                    <a:pt x="408" y="6387"/>
                    <a:pt x="1113" y="6549"/>
                  </a:cubicBezTo>
                  <a:cubicBezTo>
                    <a:pt x="1249" y="6577"/>
                    <a:pt x="1357" y="6604"/>
                    <a:pt x="1493" y="6658"/>
                  </a:cubicBezTo>
                  <a:cubicBezTo>
                    <a:pt x="1981" y="6766"/>
                    <a:pt x="2496" y="6848"/>
                    <a:pt x="3012" y="6848"/>
                  </a:cubicBezTo>
                  <a:cubicBezTo>
                    <a:pt x="3859" y="6866"/>
                    <a:pt x="4719" y="6922"/>
                    <a:pt x="5575" y="6922"/>
                  </a:cubicBezTo>
                  <a:cubicBezTo>
                    <a:pt x="5979" y="6922"/>
                    <a:pt x="6382" y="6910"/>
                    <a:pt x="6782" y="6875"/>
                  </a:cubicBezTo>
                  <a:cubicBezTo>
                    <a:pt x="7324" y="6848"/>
                    <a:pt x="7867" y="6766"/>
                    <a:pt x="8382" y="6658"/>
                  </a:cubicBezTo>
                  <a:cubicBezTo>
                    <a:pt x="8599" y="6604"/>
                    <a:pt x="8789" y="6522"/>
                    <a:pt x="8952" y="6387"/>
                  </a:cubicBezTo>
                  <a:cubicBezTo>
                    <a:pt x="9196" y="6224"/>
                    <a:pt x="9332" y="5926"/>
                    <a:pt x="9277" y="5627"/>
                  </a:cubicBezTo>
                  <a:cubicBezTo>
                    <a:pt x="9250" y="5247"/>
                    <a:pt x="9169" y="4868"/>
                    <a:pt x="9060" y="4488"/>
                  </a:cubicBezTo>
                  <a:cubicBezTo>
                    <a:pt x="9006" y="4244"/>
                    <a:pt x="8925" y="4027"/>
                    <a:pt x="8870" y="3783"/>
                  </a:cubicBezTo>
                  <a:cubicBezTo>
                    <a:pt x="8545" y="2616"/>
                    <a:pt x="8247" y="1450"/>
                    <a:pt x="7948" y="284"/>
                  </a:cubicBezTo>
                  <a:cubicBezTo>
                    <a:pt x="7921" y="202"/>
                    <a:pt x="7894" y="121"/>
                    <a:pt x="7840" y="40"/>
                  </a:cubicBezTo>
                  <a:cubicBezTo>
                    <a:pt x="7559" y="13"/>
                    <a:pt x="6821" y="1"/>
                    <a:pt x="5941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10259025" y="6609025"/>
              <a:ext cx="252275" cy="28500"/>
            </a:xfrm>
            <a:custGeom>
              <a:rect b="b" l="l" r="r" t="t"/>
              <a:pathLst>
                <a:path extrusionOk="0" h="1140" w="10091">
                  <a:moveTo>
                    <a:pt x="624" y="1"/>
                  </a:moveTo>
                  <a:cubicBezTo>
                    <a:pt x="434" y="28"/>
                    <a:pt x="245" y="28"/>
                    <a:pt x="82" y="82"/>
                  </a:cubicBezTo>
                  <a:cubicBezTo>
                    <a:pt x="28" y="299"/>
                    <a:pt x="0" y="543"/>
                    <a:pt x="55" y="787"/>
                  </a:cubicBezTo>
                  <a:cubicBezTo>
                    <a:pt x="55" y="896"/>
                    <a:pt x="136" y="977"/>
                    <a:pt x="245" y="1004"/>
                  </a:cubicBezTo>
                  <a:cubicBezTo>
                    <a:pt x="434" y="1031"/>
                    <a:pt x="624" y="1031"/>
                    <a:pt x="814" y="1058"/>
                  </a:cubicBezTo>
                  <a:lnTo>
                    <a:pt x="2713" y="1058"/>
                  </a:lnTo>
                  <a:cubicBezTo>
                    <a:pt x="2903" y="1058"/>
                    <a:pt x="3120" y="1031"/>
                    <a:pt x="3310" y="1031"/>
                  </a:cubicBezTo>
                  <a:cubicBezTo>
                    <a:pt x="3716" y="1031"/>
                    <a:pt x="4096" y="1058"/>
                    <a:pt x="4476" y="1058"/>
                  </a:cubicBezTo>
                  <a:cubicBezTo>
                    <a:pt x="5100" y="1058"/>
                    <a:pt x="5751" y="1085"/>
                    <a:pt x="6375" y="1085"/>
                  </a:cubicBezTo>
                  <a:cubicBezTo>
                    <a:pt x="6998" y="1113"/>
                    <a:pt x="7541" y="1140"/>
                    <a:pt x="8110" y="1140"/>
                  </a:cubicBezTo>
                  <a:cubicBezTo>
                    <a:pt x="8680" y="1140"/>
                    <a:pt x="9277" y="1113"/>
                    <a:pt x="9873" y="1085"/>
                  </a:cubicBezTo>
                  <a:cubicBezTo>
                    <a:pt x="9955" y="1085"/>
                    <a:pt x="10009" y="1058"/>
                    <a:pt x="10063" y="1031"/>
                  </a:cubicBezTo>
                  <a:cubicBezTo>
                    <a:pt x="10090" y="733"/>
                    <a:pt x="10090" y="434"/>
                    <a:pt x="10063" y="163"/>
                  </a:cubicBezTo>
                  <a:cubicBezTo>
                    <a:pt x="10009" y="136"/>
                    <a:pt x="9982" y="109"/>
                    <a:pt x="9928" y="109"/>
                  </a:cubicBezTo>
                  <a:cubicBezTo>
                    <a:pt x="9250" y="82"/>
                    <a:pt x="8599" y="28"/>
                    <a:pt x="7921" y="28"/>
                  </a:cubicBezTo>
                  <a:cubicBezTo>
                    <a:pt x="6958" y="14"/>
                    <a:pt x="6002" y="14"/>
                    <a:pt x="5045" y="14"/>
                  </a:cubicBezTo>
                  <a:cubicBezTo>
                    <a:pt x="4089" y="14"/>
                    <a:pt x="3133" y="14"/>
                    <a:pt x="2170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10623850" y="6152275"/>
              <a:ext cx="164800" cy="42175"/>
            </a:xfrm>
            <a:custGeom>
              <a:rect b="b" l="l" r="r" t="t"/>
              <a:pathLst>
                <a:path extrusionOk="0" h="1687" w="6592">
                  <a:moveTo>
                    <a:pt x="3799" y="0"/>
                  </a:moveTo>
                  <a:cubicBezTo>
                    <a:pt x="3390" y="0"/>
                    <a:pt x="2981" y="11"/>
                    <a:pt x="2577" y="43"/>
                  </a:cubicBezTo>
                  <a:cubicBezTo>
                    <a:pt x="2197" y="43"/>
                    <a:pt x="1790" y="70"/>
                    <a:pt x="1410" y="98"/>
                  </a:cubicBezTo>
                  <a:cubicBezTo>
                    <a:pt x="1031" y="125"/>
                    <a:pt x="651" y="152"/>
                    <a:pt x="271" y="179"/>
                  </a:cubicBezTo>
                  <a:cubicBezTo>
                    <a:pt x="54" y="206"/>
                    <a:pt x="0" y="260"/>
                    <a:pt x="0" y="477"/>
                  </a:cubicBezTo>
                  <a:cubicBezTo>
                    <a:pt x="27" y="694"/>
                    <a:pt x="27" y="993"/>
                    <a:pt x="54" y="1237"/>
                  </a:cubicBezTo>
                  <a:cubicBezTo>
                    <a:pt x="81" y="1508"/>
                    <a:pt x="136" y="1535"/>
                    <a:pt x="380" y="1562"/>
                  </a:cubicBezTo>
                  <a:lnTo>
                    <a:pt x="597" y="1589"/>
                  </a:lnTo>
                  <a:cubicBezTo>
                    <a:pt x="1356" y="1617"/>
                    <a:pt x="2089" y="1671"/>
                    <a:pt x="2821" y="1671"/>
                  </a:cubicBezTo>
                  <a:cubicBezTo>
                    <a:pt x="3218" y="1681"/>
                    <a:pt x="3615" y="1687"/>
                    <a:pt x="4012" y="1687"/>
                  </a:cubicBezTo>
                  <a:cubicBezTo>
                    <a:pt x="4700" y="1687"/>
                    <a:pt x="5388" y="1668"/>
                    <a:pt x="6076" y="1617"/>
                  </a:cubicBezTo>
                  <a:cubicBezTo>
                    <a:pt x="6483" y="1589"/>
                    <a:pt x="6591" y="1481"/>
                    <a:pt x="6591" y="1074"/>
                  </a:cubicBezTo>
                  <a:cubicBezTo>
                    <a:pt x="6591" y="1020"/>
                    <a:pt x="6591" y="966"/>
                    <a:pt x="6591" y="911"/>
                  </a:cubicBezTo>
                  <a:cubicBezTo>
                    <a:pt x="6591" y="749"/>
                    <a:pt x="6564" y="559"/>
                    <a:pt x="6537" y="369"/>
                  </a:cubicBezTo>
                  <a:cubicBezTo>
                    <a:pt x="6510" y="287"/>
                    <a:pt x="6510" y="179"/>
                    <a:pt x="6483" y="98"/>
                  </a:cubicBezTo>
                  <a:cubicBezTo>
                    <a:pt x="6211" y="70"/>
                    <a:pt x="5940" y="43"/>
                    <a:pt x="5696" y="43"/>
                  </a:cubicBezTo>
                  <a:cubicBezTo>
                    <a:pt x="5070" y="27"/>
                    <a:pt x="4433" y="0"/>
                    <a:pt x="3799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10292250" y="6543250"/>
              <a:ext cx="103775" cy="55625"/>
            </a:xfrm>
            <a:custGeom>
              <a:rect b="b" l="l" r="r" t="t"/>
              <a:pathLst>
                <a:path extrusionOk="0" h="2225" w="4151">
                  <a:moveTo>
                    <a:pt x="272" y="1"/>
                  </a:moveTo>
                  <a:cubicBezTo>
                    <a:pt x="217" y="1"/>
                    <a:pt x="136" y="1"/>
                    <a:pt x="82" y="28"/>
                  </a:cubicBezTo>
                  <a:cubicBezTo>
                    <a:pt x="0" y="760"/>
                    <a:pt x="28" y="1492"/>
                    <a:pt x="109" y="2225"/>
                  </a:cubicBezTo>
                  <a:lnTo>
                    <a:pt x="4096" y="2116"/>
                  </a:lnTo>
                  <a:cubicBezTo>
                    <a:pt x="4150" y="1411"/>
                    <a:pt x="4123" y="706"/>
                    <a:pt x="4069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10600100" y="5783775"/>
              <a:ext cx="172950" cy="232625"/>
            </a:xfrm>
            <a:custGeom>
              <a:rect b="b" l="l" r="r" t="t"/>
              <a:pathLst>
                <a:path extrusionOk="0" h="9305" w="6918">
                  <a:moveTo>
                    <a:pt x="6538" y="1"/>
                  </a:moveTo>
                  <a:lnTo>
                    <a:pt x="6538" y="625"/>
                  </a:lnTo>
                  <a:cubicBezTo>
                    <a:pt x="6510" y="1791"/>
                    <a:pt x="6483" y="2957"/>
                    <a:pt x="6429" y="4124"/>
                  </a:cubicBezTo>
                  <a:cubicBezTo>
                    <a:pt x="6456" y="4802"/>
                    <a:pt x="6185" y="5426"/>
                    <a:pt x="5724" y="5914"/>
                  </a:cubicBezTo>
                  <a:cubicBezTo>
                    <a:pt x="5073" y="6592"/>
                    <a:pt x="4449" y="7297"/>
                    <a:pt x="3825" y="7975"/>
                  </a:cubicBezTo>
                  <a:cubicBezTo>
                    <a:pt x="3717" y="8084"/>
                    <a:pt x="3608" y="8192"/>
                    <a:pt x="3500" y="8274"/>
                  </a:cubicBezTo>
                  <a:cubicBezTo>
                    <a:pt x="3439" y="8322"/>
                    <a:pt x="3361" y="8349"/>
                    <a:pt x="3285" y="8349"/>
                  </a:cubicBezTo>
                  <a:cubicBezTo>
                    <a:pt x="3191" y="8349"/>
                    <a:pt x="3098" y="8309"/>
                    <a:pt x="3039" y="8219"/>
                  </a:cubicBezTo>
                  <a:cubicBezTo>
                    <a:pt x="2930" y="8111"/>
                    <a:pt x="2822" y="7975"/>
                    <a:pt x="2713" y="7840"/>
                  </a:cubicBezTo>
                  <a:cubicBezTo>
                    <a:pt x="2089" y="6999"/>
                    <a:pt x="1465" y="6158"/>
                    <a:pt x="869" y="5290"/>
                  </a:cubicBezTo>
                  <a:cubicBezTo>
                    <a:pt x="706" y="5046"/>
                    <a:pt x="625" y="4775"/>
                    <a:pt x="652" y="4503"/>
                  </a:cubicBezTo>
                  <a:lnTo>
                    <a:pt x="652" y="3500"/>
                  </a:lnTo>
                  <a:cubicBezTo>
                    <a:pt x="652" y="3391"/>
                    <a:pt x="625" y="3283"/>
                    <a:pt x="625" y="3174"/>
                  </a:cubicBezTo>
                  <a:lnTo>
                    <a:pt x="136" y="3174"/>
                  </a:lnTo>
                  <a:cubicBezTo>
                    <a:pt x="136" y="3310"/>
                    <a:pt x="109" y="3391"/>
                    <a:pt x="109" y="3500"/>
                  </a:cubicBezTo>
                  <a:cubicBezTo>
                    <a:pt x="109" y="3744"/>
                    <a:pt x="82" y="4015"/>
                    <a:pt x="82" y="4259"/>
                  </a:cubicBezTo>
                  <a:cubicBezTo>
                    <a:pt x="1" y="4748"/>
                    <a:pt x="109" y="5236"/>
                    <a:pt x="408" y="5615"/>
                  </a:cubicBezTo>
                  <a:cubicBezTo>
                    <a:pt x="489" y="5724"/>
                    <a:pt x="570" y="5832"/>
                    <a:pt x="652" y="5968"/>
                  </a:cubicBezTo>
                  <a:cubicBezTo>
                    <a:pt x="1303" y="6999"/>
                    <a:pt x="2035" y="7975"/>
                    <a:pt x="2849" y="8897"/>
                  </a:cubicBezTo>
                  <a:cubicBezTo>
                    <a:pt x="2957" y="9033"/>
                    <a:pt x="3120" y="9196"/>
                    <a:pt x="3283" y="9304"/>
                  </a:cubicBezTo>
                  <a:cubicBezTo>
                    <a:pt x="3418" y="9142"/>
                    <a:pt x="3527" y="9033"/>
                    <a:pt x="3635" y="8897"/>
                  </a:cubicBezTo>
                  <a:cubicBezTo>
                    <a:pt x="4286" y="8111"/>
                    <a:pt x="4937" y="7324"/>
                    <a:pt x="5588" y="6538"/>
                  </a:cubicBezTo>
                  <a:cubicBezTo>
                    <a:pt x="5859" y="6185"/>
                    <a:pt x="6131" y="5860"/>
                    <a:pt x="6402" y="5534"/>
                  </a:cubicBezTo>
                  <a:cubicBezTo>
                    <a:pt x="6565" y="5344"/>
                    <a:pt x="6673" y="5073"/>
                    <a:pt x="6673" y="4802"/>
                  </a:cubicBezTo>
                  <a:cubicBezTo>
                    <a:pt x="6673" y="4286"/>
                    <a:pt x="6727" y="3744"/>
                    <a:pt x="6755" y="3229"/>
                  </a:cubicBezTo>
                  <a:cubicBezTo>
                    <a:pt x="6809" y="2225"/>
                    <a:pt x="6863" y="1249"/>
                    <a:pt x="6917" y="245"/>
                  </a:cubicBezTo>
                  <a:cubicBezTo>
                    <a:pt x="6917" y="164"/>
                    <a:pt x="6890" y="82"/>
                    <a:pt x="6863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10640800" y="6204875"/>
              <a:ext cx="132925" cy="41400"/>
            </a:xfrm>
            <a:custGeom>
              <a:rect b="b" l="l" r="r" t="t"/>
              <a:pathLst>
                <a:path extrusionOk="0" h="1656" w="5317">
                  <a:moveTo>
                    <a:pt x="407" y="1"/>
                  </a:moveTo>
                  <a:cubicBezTo>
                    <a:pt x="244" y="543"/>
                    <a:pt x="136" y="1059"/>
                    <a:pt x="0" y="1655"/>
                  </a:cubicBezTo>
                  <a:lnTo>
                    <a:pt x="434" y="1655"/>
                  </a:lnTo>
                  <a:cubicBezTo>
                    <a:pt x="1302" y="1628"/>
                    <a:pt x="2170" y="1574"/>
                    <a:pt x="3038" y="1547"/>
                  </a:cubicBezTo>
                  <a:cubicBezTo>
                    <a:pt x="3255" y="1538"/>
                    <a:pt x="3472" y="1535"/>
                    <a:pt x="3689" y="1535"/>
                  </a:cubicBezTo>
                  <a:cubicBezTo>
                    <a:pt x="4123" y="1535"/>
                    <a:pt x="4557" y="1547"/>
                    <a:pt x="4991" y="1547"/>
                  </a:cubicBezTo>
                  <a:cubicBezTo>
                    <a:pt x="5027" y="1547"/>
                    <a:pt x="5066" y="1550"/>
                    <a:pt x="5105" y="1550"/>
                  </a:cubicBezTo>
                  <a:cubicBezTo>
                    <a:pt x="5184" y="1550"/>
                    <a:pt x="5262" y="1538"/>
                    <a:pt x="5316" y="1465"/>
                  </a:cubicBezTo>
                  <a:cubicBezTo>
                    <a:pt x="5235" y="977"/>
                    <a:pt x="5099" y="489"/>
                    <a:pt x="4855" y="28"/>
                  </a:cubicBezTo>
                  <a:cubicBezTo>
                    <a:pt x="4230" y="62"/>
                    <a:pt x="3610" y="77"/>
                    <a:pt x="2991" y="77"/>
                  </a:cubicBezTo>
                  <a:cubicBezTo>
                    <a:pt x="2132" y="77"/>
                    <a:pt x="1274" y="48"/>
                    <a:pt x="407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10273275" y="6496850"/>
              <a:ext cx="142425" cy="34400"/>
            </a:xfrm>
            <a:custGeom>
              <a:rect b="b" l="l" r="r" t="t"/>
              <a:pathLst>
                <a:path extrusionOk="0" h="1376" w="5697">
                  <a:moveTo>
                    <a:pt x="4876" y="0"/>
                  </a:moveTo>
                  <a:cubicBezTo>
                    <a:pt x="4771" y="0"/>
                    <a:pt x="4665" y="3"/>
                    <a:pt x="4557" y="12"/>
                  </a:cubicBezTo>
                  <a:cubicBezTo>
                    <a:pt x="3716" y="39"/>
                    <a:pt x="2848" y="39"/>
                    <a:pt x="2007" y="93"/>
                  </a:cubicBezTo>
                  <a:cubicBezTo>
                    <a:pt x="1492" y="93"/>
                    <a:pt x="949" y="121"/>
                    <a:pt x="434" y="175"/>
                  </a:cubicBezTo>
                  <a:cubicBezTo>
                    <a:pt x="81" y="175"/>
                    <a:pt x="0" y="256"/>
                    <a:pt x="0" y="609"/>
                  </a:cubicBezTo>
                  <a:cubicBezTo>
                    <a:pt x="0" y="826"/>
                    <a:pt x="27" y="1043"/>
                    <a:pt x="54" y="1314"/>
                  </a:cubicBezTo>
                  <a:cubicBezTo>
                    <a:pt x="190" y="1314"/>
                    <a:pt x="271" y="1341"/>
                    <a:pt x="353" y="1341"/>
                  </a:cubicBezTo>
                  <a:lnTo>
                    <a:pt x="3770" y="1368"/>
                  </a:lnTo>
                  <a:lnTo>
                    <a:pt x="5099" y="1368"/>
                  </a:lnTo>
                  <a:cubicBezTo>
                    <a:pt x="5127" y="1373"/>
                    <a:pt x="5155" y="1375"/>
                    <a:pt x="5183" y="1375"/>
                  </a:cubicBezTo>
                  <a:cubicBezTo>
                    <a:pt x="5317" y="1375"/>
                    <a:pt x="5448" y="1323"/>
                    <a:pt x="5560" y="1233"/>
                  </a:cubicBezTo>
                  <a:cubicBezTo>
                    <a:pt x="5696" y="826"/>
                    <a:pt x="5669" y="392"/>
                    <a:pt x="5533" y="12"/>
                  </a:cubicBezTo>
                  <a:cubicBezTo>
                    <a:pt x="5298" y="12"/>
                    <a:pt x="5087" y="0"/>
                    <a:pt x="4876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10819800" y="6352025"/>
              <a:ext cx="56325" cy="45625"/>
            </a:xfrm>
            <a:custGeom>
              <a:rect b="b" l="l" r="r" t="t"/>
              <a:pathLst>
                <a:path extrusionOk="0" h="1825" w="2253">
                  <a:moveTo>
                    <a:pt x="1466" y="1"/>
                  </a:moveTo>
                  <a:cubicBezTo>
                    <a:pt x="977" y="1"/>
                    <a:pt x="489" y="37"/>
                    <a:pt x="1" y="109"/>
                  </a:cubicBezTo>
                  <a:cubicBezTo>
                    <a:pt x="1" y="380"/>
                    <a:pt x="55" y="679"/>
                    <a:pt x="164" y="950"/>
                  </a:cubicBezTo>
                  <a:cubicBezTo>
                    <a:pt x="218" y="1221"/>
                    <a:pt x="299" y="1492"/>
                    <a:pt x="408" y="1764"/>
                  </a:cubicBezTo>
                  <a:cubicBezTo>
                    <a:pt x="720" y="1804"/>
                    <a:pt x="1032" y="1825"/>
                    <a:pt x="1340" y="1825"/>
                  </a:cubicBezTo>
                  <a:cubicBezTo>
                    <a:pt x="1649" y="1825"/>
                    <a:pt x="1954" y="1804"/>
                    <a:pt x="2252" y="1764"/>
                  </a:cubicBezTo>
                  <a:lnTo>
                    <a:pt x="2252" y="272"/>
                  </a:lnTo>
                  <a:cubicBezTo>
                    <a:pt x="2252" y="190"/>
                    <a:pt x="2225" y="109"/>
                    <a:pt x="2198" y="28"/>
                  </a:cubicBezTo>
                  <a:cubicBezTo>
                    <a:pt x="1954" y="10"/>
                    <a:pt x="1710" y="1"/>
                    <a:pt x="1466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10468550" y="5682575"/>
              <a:ext cx="36650" cy="51750"/>
            </a:xfrm>
            <a:custGeom>
              <a:rect b="b" l="l" r="r" t="t"/>
              <a:pathLst>
                <a:path extrusionOk="0" h="2070" w="1466">
                  <a:moveTo>
                    <a:pt x="760" y="1"/>
                  </a:moveTo>
                  <a:cubicBezTo>
                    <a:pt x="523" y="1"/>
                    <a:pt x="285" y="21"/>
                    <a:pt x="55" y="62"/>
                  </a:cubicBezTo>
                  <a:cubicBezTo>
                    <a:pt x="1" y="713"/>
                    <a:pt x="1" y="1391"/>
                    <a:pt x="82" y="2042"/>
                  </a:cubicBezTo>
                  <a:cubicBezTo>
                    <a:pt x="245" y="2061"/>
                    <a:pt x="409" y="2070"/>
                    <a:pt x="571" y="2070"/>
                  </a:cubicBezTo>
                  <a:cubicBezTo>
                    <a:pt x="866" y="2070"/>
                    <a:pt x="1158" y="2040"/>
                    <a:pt x="1438" y="1987"/>
                  </a:cubicBezTo>
                  <a:lnTo>
                    <a:pt x="1465" y="62"/>
                  </a:lnTo>
                  <a:cubicBezTo>
                    <a:pt x="1235" y="21"/>
                    <a:pt x="997" y="1"/>
                    <a:pt x="760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10884900" y="6339825"/>
              <a:ext cx="16975" cy="68500"/>
            </a:xfrm>
            <a:custGeom>
              <a:rect b="b" l="l" r="r" t="t"/>
              <a:pathLst>
                <a:path extrusionOk="0" h="2740" w="679">
                  <a:moveTo>
                    <a:pt x="380" y="0"/>
                  </a:moveTo>
                  <a:lnTo>
                    <a:pt x="163" y="27"/>
                  </a:lnTo>
                  <a:cubicBezTo>
                    <a:pt x="163" y="950"/>
                    <a:pt x="1" y="1818"/>
                    <a:pt x="163" y="2740"/>
                  </a:cubicBezTo>
                  <a:lnTo>
                    <a:pt x="516" y="2740"/>
                  </a:lnTo>
                  <a:cubicBezTo>
                    <a:pt x="543" y="2658"/>
                    <a:pt x="543" y="2550"/>
                    <a:pt x="570" y="2469"/>
                  </a:cubicBezTo>
                  <a:cubicBezTo>
                    <a:pt x="597" y="2170"/>
                    <a:pt x="625" y="1872"/>
                    <a:pt x="625" y="1574"/>
                  </a:cubicBezTo>
                  <a:cubicBezTo>
                    <a:pt x="679" y="1085"/>
                    <a:pt x="652" y="597"/>
                    <a:pt x="570" y="136"/>
                  </a:cubicBezTo>
                  <a:cubicBezTo>
                    <a:pt x="570" y="82"/>
                    <a:pt x="543" y="55"/>
                    <a:pt x="516" y="27"/>
                  </a:cubicBezTo>
                  <a:cubicBezTo>
                    <a:pt x="489" y="27"/>
                    <a:pt x="435" y="0"/>
                    <a:pt x="380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10606200" y="5698350"/>
              <a:ext cx="13600" cy="35950"/>
            </a:xfrm>
            <a:custGeom>
              <a:rect b="b" l="l" r="r" t="t"/>
              <a:pathLst>
                <a:path extrusionOk="0" h="1438" w="544">
                  <a:moveTo>
                    <a:pt x="245" y="0"/>
                  </a:moveTo>
                  <a:cubicBezTo>
                    <a:pt x="191" y="27"/>
                    <a:pt x="136" y="27"/>
                    <a:pt x="82" y="55"/>
                  </a:cubicBezTo>
                  <a:cubicBezTo>
                    <a:pt x="1" y="488"/>
                    <a:pt x="1" y="977"/>
                    <a:pt x="82" y="1438"/>
                  </a:cubicBezTo>
                  <a:lnTo>
                    <a:pt x="408" y="1438"/>
                  </a:lnTo>
                  <a:cubicBezTo>
                    <a:pt x="516" y="950"/>
                    <a:pt x="543" y="488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10602150" y="5818375"/>
              <a:ext cx="15600" cy="31200"/>
            </a:xfrm>
            <a:custGeom>
              <a:rect b="b" l="l" r="r" t="t"/>
              <a:pathLst>
                <a:path extrusionOk="0" h="1248" w="624">
                  <a:moveTo>
                    <a:pt x="81" y="0"/>
                  </a:moveTo>
                  <a:cubicBezTo>
                    <a:pt x="0" y="407"/>
                    <a:pt x="0" y="841"/>
                    <a:pt x="81" y="1248"/>
                  </a:cubicBezTo>
                  <a:lnTo>
                    <a:pt x="515" y="1248"/>
                  </a:lnTo>
                  <a:cubicBezTo>
                    <a:pt x="543" y="1058"/>
                    <a:pt x="570" y="841"/>
                    <a:pt x="570" y="624"/>
                  </a:cubicBezTo>
                  <a:cubicBezTo>
                    <a:pt x="570" y="434"/>
                    <a:pt x="624" y="190"/>
                    <a:pt x="48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10604175" y="5787850"/>
              <a:ext cx="12900" cy="17650"/>
            </a:xfrm>
            <a:custGeom>
              <a:rect b="b" l="l" r="r" t="t"/>
              <a:pathLst>
                <a:path extrusionOk="0" h="706" w="516">
                  <a:moveTo>
                    <a:pt x="434" y="1"/>
                  </a:moveTo>
                  <a:lnTo>
                    <a:pt x="55" y="28"/>
                  </a:lnTo>
                  <a:cubicBezTo>
                    <a:pt x="0" y="245"/>
                    <a:pt x="0" y="462"/>
                    <a:pt x="55" y="679"/>
                  </a:cubicBezTo>
                  <a:lnTo>
                    <a:pt x="434" y="706"/>
                  </a:lnTo>
                  <a:cubicBezTo>
                    <a:pt x="516" y="462"/>
                    <a:pt x="489" y="218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10246825" y="5541700"/>
              <a:ext cx="785250" cy="1563725"/>
            </a:xfrm>
            <a:custGeom>
              <a:rect b="b" l="l" r="r" t="t"/>
              <a:pathLst>
                <a:path extrusionOk="0" h="62549" w="31410">
                  <a:moveTo>
                    <a:pt x="21048" y="462"/>
                  </a:moveTo>
                  <a:cubicBezTo>
                    <a:pt x="21157" y="1031"/>
                    <a:pt x="21211" y="7026"/>
                    <a:pt x="21157" y="7541"/>
                  </a:cubicBezTo>
                  <a:cubicBezTo>
                    <a:pt x="21075" y="7568"/>
                    <a:pt x="20994" y="7582"/>
                    <a:pt x="20913" y="7582"/>
                  </a:cubicBezTo>
                  <a:cubicBezTo>
                    <a:pt x="20831" y="7582"/>
                    <a:pt x="20750" y="7568"/>
                    <a:pt x="20669" y="7541"/>
                  </a:cubicBezTo>
                  <a:cubicBezTo>
                    <a:pt x="20614" y="7405"/>
                    <a:pt x="20587" y="7270"/>
                    <a:pt x="20614" y="7134"/>
                  </a:cubicBezTo>
                  <a:cubicBezTo>
                    <a:pt x="20641" y="6076"/>
                    <a:pt x="20669" y="5046"/>
                    <a:pt x="20669" y="3988"/>
                  </a:cubicBezTo>
                  <a:cubicBezTo>
                    <a:pt x="20669" y="3689"/>
                    <a:pt x="20587" y="3608"/>
                    <a:pt x="20289" y="3608"/>
                  </a:cubicBezTo>
                  <a:cubicBezTo>
                    <a:pt x="20018" y="3608"/>
                    <a:pt x="19773" y="3662"/>
                    <a:pt x="19529" y="3771"/>
                  </a:cubicBezTo>
                  <a:cubicBezTo>
                    <a:pt x="19425" y="3841"/>
                    <a:pt x="19305" y="3875"/>
                    <a:pt x="19186" y="3875"/>
                  </a:cubicBezTo>
                  <a:cubicBezTo>
                    <a:pt x="19026" y="3875"/>
                    <a:pt x="18867" y="3813"/>
                    <a:pt x="18743" y="3689"/>
                  </a:cubicBezTo>
                  <a:cubicBezTo>
                    <a:pt x="18580" y="3554"/>
                    <a:pt x="18390" y="3445"/>
                    <a:pt x="18173" y="3418"/>
                  </a:cubicBezTo>
                  <a:cubicBezTo>
                    <a:pt x="18072" y="3393"/>
                    <a:pt x="17974" y="3381"/>
                    <a:pt x="17879" y="3381"/>
                  </a:cubicBezTo>
                  <a:cubicBezTo>
                    <a:pt x="17666" y="3381"/>
                    <a:pt x="17465" y="3442"/>
                    <a:pt x="17278" y="3554"/>
                  </a:cubicBezTo>
                  <a:cubicBezTo>
                    <a:pt x="17154" y="3653"/>
                    <a:pt x="17008" y="3701"/>
                    <a:pt x="16862" y="3701"/>
                  </a:cubicBezTo>
                  <a:cubicBezTo>
                    <a:pt x="16689" y="3701"/>
                    <a:pt x="16516" y="3632"/>
                    <a:pt x="16383" y="3500"/>
                  </a:cubicBezTo>
                  <a:cubicBezTo>
                    <a:pt x="16247" y="3391"/>
                    <a:pt x="16112" y="3310"/>
                    <a:pt x="15949" y="3256"/>
                  </a:cubicBezTo>
                  <a:cubicBezTo>
                    <a:pt x="15841" y="3201"/>
                    <a:pt x="15732" y="3147"/>
                    <a:pt x="15624" y="3147"/>
                  </a:cubicBezTo>
                  <a:cubicBezTo>
                    <a:pt x="15605" y="3145"/>
                    <a:pt x="15587" y="3144"/>
                    <a:pt x="15568" y="3144"/>
                  </a:cubicBezTo>
                  <a:cubicBezTo>
                    <a:pt x="15371" y="3144"/>
                    <a:pt x="15185" y="3274"/>
                    <a:pt x="15135" y="3473"/>
                  </a:cubicBezTo>
                  <a:cubicBezTo>
                    <a:pt x="15108" y="3635"/>
                    <a:pt x="15081" y="3798"/>
                    <a:pt x="15081" y="3961"/>
                  </a:cubicBezTo>
                  <a:cubicBezTo>
                    <a:pt x="15054" y="4422"/>
                    <a:pt x="15000" y="4883"/>
                    <a:pt x="14973" y="5344"/>
                  </a:cubicBezTo>
                  <a:cubicBezTo>
                    <a:pt x="14973" y="5425"/>
                    <a:pt x="14945" y="5507"/>
                    <a:pt x="14918" y="5615"/>
                  </a:cubicBezTo>
                  <a:lnTo>
                    <a:pt x="14511" y="5697"/>
                  </a:lnTo>
                  <a:cubicBezTo>
                    <a:pt x="14484" y="5642"/>
                    <a:pt x="14484" y="5561"/>
                    <a:pt x="14457" y="5480"/>
                  </a:cubicBezTo>
                  <a:cubicBezTo>
                    <a:pt x="14539" y="3825"/>
                    <a:pt x="14593" y="2198"/>
                    <a:pt x="14674" y="489"/>
                  </a:cubicBezTo>
                  <a:cubicBezTo>
                    <a:pt x="14891" y="462"/>
                    <a:pt x="15081" y="462"/>
                    <a:pt x="15298" y="462"/>
                  </a:cubicBezTo>
                  <a:close/>
                  <a:moveTo>
                    <a:pt x="14837" y="6266"/>
                  </a:moveTo>
                  <a:cubicBezTo>
                    <a:pt x="14918" y="6727"/>
                    <a:pt x="14891" y="7216"/>
                    <a:pt x="14783" y="7677"/>
                  </a:cubicBezTo>
                  <a:lnTo>
                    <a:pt x="14457" y="7677"/>
                  </a:lnTo>
                  <a:cubicBezTo>
                    <a:pt x="14376" y="7216"/>
                    <a:pt x="14376" y="6754"/>
                    <a:pt x="14457" y="6293"/>
                  </a:cubicBezTo>
                  <a:cubicBezTo>
                    <a:pt x="14511" y="6293"/>
                    <a:pt x="14566" y="6266"/>
                    <a:pt x="14620" y="6266"/>
                  </a:cubicBezTo>
                  <a:close/>
                  <a:moveTo>
                    <a:pt x="15542" y="3608"/>
                  </a:moveTo>
                  <a:cubicBezTo>
                    <a:pt x="15732" y="3717"/>
                    <a:pt x="15841" y="3798"/>
                    <a:pt x="15976" y="3852"/>
                  </a:cubicBezTo>
                  <a:cubicBezTo>
                    <a:pt x="16085" y="3934"/>
                    <a:pt x="16193" y="4015"/>
                    <a:pt x="16302" y="4069"/>
                  </a:cubicBezTo>
                  <a:cubicBezTo>
                    <a:pt x="16461" y="4171"/>
                    <a:pt x="16652" y="4226"/>
                    <a:pt x="16845" y="4226"/>
                  </a:cubicBezTo>
                  <a:cubicBezTo>
                    <a:pt x="17012" y="4226"/>
                    <a:pt x="17181" y="4185"/>
                    <a:pt x="17332" y="4096"/>
                  </a:cubicBezTo>
                  <a:lnTo>
                    <a:pt x="17495" y="3988"/>
                  </a:lnTo>
                  <a:cubicBezTo>
                    <a:pt x="17607" y="3926"/>
                    <a:pt x="17741" y="3892"/>
                    <a:pt x="17878" y="3892"/>
                  </a:cubicBezTo>
                  <a:cubicBezTo>
                    <a:pt x="18039" y="3892"/>
                    <a:pt x="18204" y="3939"/>
                    <a:pt x="18336" y="4042"/>
                  </a:cubicBezTo>
                  <a:cubicBezTo>
                    <a:pt x="18444" y="4096"/>
                    <a:pt x="18553" y="4178"/>
                    <a:pt x="18661" y="4259"/>
                  </a:cubicBezTo>
                  <a:cubicBezTo>
                    <a:pt x="18794" y="4347"/>
                    <a:pt x="18958" y="4396"/>
                    <a:pt x="19123" y="4396"/>
                  </a:cubicBezTo>
                  <a:cubicBezTo>
                    <a:pt x="19263" y="4396"/>
                    <a:pt x="19405" y="4361"/>
                    <a:pt x="19529" y="4286"/>
                  </a:cubicBezTo>
                  <a:cubicBezTo>
                    <a:pt x="19692" y="4205"/>
                    <a:pt x="19855" y="4178"/>
                    <a:pt x="20072" y="4096"/>
                  </a:cubicBezTo>
                  <a:cubicBezTo>
                    <a:pt x="20099" y="4178"/>
                    <a:pt x="20126" y="4259"/>
                    <a:pt x="20126" y="4368"/>
                  </a:cubicBezTo>
                  <a:lnTo>
                    <a:pt x="20126" y="5425"/>
                  </a:lnTo>
                  <a:cubicBezTo>
                    <a:pt x="20126" y="6076"/>
                    <a:pt x="20099" y="6727"/>
                    <a:pt x="20072" y="7351"/>
                  </a:cubicBezTo>
                  <a:cubicBezTo>
                    <a:pt x="20072" y="7405"/>
                    <a:pt x="20072" y="7460"/>
                    <a:pt x="20072" y="7541"/>
                  </a:cubicBezTo>
                  <a:cubicBezTo>
                    <a:pt x="19909" y="7595"/>
                    <a:pt x="19719" y="7622"/>
                    <a:pt x="19529" y="7622"/>
                  </a:cubicBezTo>
                  <a:lnTo>
                    <a:pt x="17387" y="7650"/>
                  </a:lnTo>
                  <a:cubicBezTo>
                    <a:pt x="16736" y="7650"/>
                    <a:pt x="16085" y="7677"/>
                    <a:pt x="15461" y="7677"/>
                  </a:cubicBezTo>
                  <a:cubicBezTo>
                    <a:pt x="15407" y="7677"/>
                    <a:pt x="15379" y="7650"/>
                    <a:pt x="15325" y="7650"/>
                  </a:cubicBezTo>
                  <a:cubicBezTo>
                    <a:pt x="15325" y="7595"/>
                    <a:pt x="15325" y="7541"/>
                    <a:pt x="15325" y="7487"/>
                  </a:cubicBezTo>
                  <a:cubicBezTo>
                    <a:pt x="15352" y="7053"/>
                    <a:pt x="15379" y="6619"/>
                    <a:pt x="15407" y="6212"/>
                  </a:cubicBezTo>
                  <a:cubicBezTo>
                    <a:pt x="15542" y="6104"/>
                    <a:pt x="15678" y="6104"/>
                    <a:pt x="15786" y="6104"/>
                  </a:cubicBezTo>
                  <a:cubicBezTo>
                    <a:pt x="15895" y="6104"/>
                    <a:pt x="16003" y="6076"/>
                    <a:pt x="16085" y="6049"/>
                  </a:cubicBezTo>
                  <a:cubicBezTo>
                    <a:pt x="16193" y="6049"/>
                    <a:pt x="16274" y="5941"/>
                    <a:pt x="16274" y="5832"/>
                  </a:cubicBezTo>
                  <a:cubicBezTo>
                    <a:pt x="16274" y="5724"/>
                    <a:pt x="16193" y="5615"/>
                    <a:pt x="16085" y="5615"/>
                  </a:cubicBezTo>
                  <a:cubicBezTo>
                    <a:pt x="15949" y="5588"/>
                    <a:pt x="15841" y="5588"/>
                    <a:pt x="15705" y="5588"/>
                  </a:cubicBezTo>
                  <a:lnTo>
                    <a:pt x="15515" y="5588"/>
                  </a:lnTo>
                  <a:cubicBezTo>
                    <a:pt x="15488" y="5561"/>
                    <a:pt x="15461" y="5507"/>
                    <a:pt x="15461" y="5480"/>
                  </a:cubicBezTo>
                  <a:cubicBezTo>
                    <a:pt x="15488" y="4883"/>
                    <a:pt x="15515" y="4286"/>
                    <a:pt x="15542" y="3608"/>
                  </a:cubicBezTo>
                  <a:close/>
                  <a:moveTo>
                    <a:pt x="9643" y="5636"/>
                  </a:moveTo>
                  <a:cubicBezTo>
                    <a:pt x="9873" y="5636"/>
                    <a:pt x="10104" y="5656"/>
                    <a:pt x="10334" y="5697"/>
                  </a:cubicBezTo>
                  <a:lnTo>
                    <a:pt x="10334" y="7622"/>
                  </a:lnTo>
                  <a:cubicBezTo>
                    <a:pt x="10037" y="7675"/>
                    <a:pt x="9739" y="7705"/>
                    <a:pt x="9448" y="7705"/>
                  </a:cubicBezTo>
                  <a:cubicBezTo>
                    <a:pt x="9289" y="7705"/>
                    <a:pt x="9132" y="7696"/>
                    <a:pt x="8978" y="7677"/>
                  </a:cubicBezTo>
                  <a:cubicBezTo>
                    <a:pt x="8897" y="7026"/>
                    <a:pt x="8870" y="6348"/>
                    <a:pt x="8951" y="5697"/>
                  </a:cubicBezTo>
                  <a:cubicBezTo>
                    <a:pt x="9182" y="5656"/>
                    <a:pt x="9412" y="5636"/>
                    <a:pt x="9643" y="5636"/>
                  </a:cubicBezTo>
                  <a:close/>
                  <a:moveTo>
                    <a:pt x="24710" y="8029"/>
                  </a:moveTo>
                  <a:cubicBezTo>
                    <a:pt x="24764" y="8382"/>
                    <a:pt x="24791" y="8707"/>
                    <a:pt x="24764" y="9060"/>
                  </a:cubicBezTo>
                  <a:cubicBezTo>
                    <a:pt x="24649" y="9079"/>
                    <a:pt x="24534" y="9098"/>
                    <a:pt x="24419" y="9098"/>
                  </a:cubicBezTo>
                  <a:cubicBezTo>
                    <a:pt x="24371" y="9098"/>
                    <a:pt x="24324" y="9095"/>
                    <a:pt x="24276" y="9087"/>
                  </a:cubicBezTo>
                  <a:cubicBezTo>
                    <a:pt x="22649" y="9114"/>
                    <a:pt x="21021" y="9141"/>
                    <a:pt x="19394" y="9169"/>
                  </a:cubicBezTo>
                  <a:cubicBezTo>
                    <a:pt x="18200" y="9223"/>
                    <a:pt x="17007" y="9250"/>
                    <a:pt x="15813" y="9304"/>
                  </a:cubicBezTo>
                  <a:cubicBezTo>
                    <a:pt x="15108" y="9331"/>
                    <a:pt x="14403" y="9385"/>
                    <a:pt x="13698" y="9385"/>
                  </a:cubicBezTo>
                  <a:cubicBezTo>
                    <a:pt x="13627" y="9391"/>
                    <a:pt x="13557" y="9393"/>
                    <a:pt x="13486" y="9393"/>
                  </a:cubicBezTo>
                  <a:cubicBezTo>
                    <a:pt x="13203" y="9393"/>
                    <a:pt x="12917" y="9358"/>
                    <a:pt x="12613" y="9358"/>
                  </a:cubicBezTo>
                  <a:lnTo>
                    <a:pt x="9060" y="9358"/>
                  </a:lnTo>
                  <a:cubicBezTo>
                    <a:pt x="9005" y="9331"/>
                    <a:pt x="8951" y="9331"/>
                    <a:pt x="8924" y="9304"/>
                  </a:cubicBezTo>
                  <a:lnTo>
                    <a:pt x="8924" y="8219"/>
                  </a:lnTo>
                  <a:cubicBezTo>
                    <a:pt x="8996" y="8147"/>
                    <a:pt x="9081" y="8135"/>
                    <a:pt x="9161" y="8135"/>
                  </a:cubicBezTo>
                  <a:cubicBezTo>
                    <a:pt x="9201" y="8135"/>
                    <a:pt x="9240" y="8138"/>
                    <a:pt x="9277" y="8138"/>
                  </a:cubicBezTo>
                  <a:lnTo>
                    <a:pt x="14918" y="8138"/>
                  </a:lnTo>
                  <a:cubicBezTo>
                    <a:pt x="16166" y="8138"/>
                    <a:pt x="17414" y="8111"/>
                    <a:pt x="18661" y="8111"/>
                  </a:cubicBezTo>
                  <a:cubicBezTo>
                    <a:pt x="19285" y="8084"/>
                    <a:pt x="19936" y="8056"/>
                    <a:pt x="20587" y="8029"/>
                  </a:cubicBezTo>
                  <a:close/>
                  <a:moveTo>
                    <a:pt x="14728" y="9847"/>
                  </a:moveTo>
                  <a:cubicBezTo>
                    <a:pt x="14783" y="10064"/>
                    <a:pt x="14810" y="10308"/>
                    <a:pt x="14728" y="10552"/>
                  </a:cubicBezTo>
                  <a:lnTo>
                    <a:pt x="14349" y="10525"/>
                  </a:lnTo>
                  <a:cubicBezTo>
                    <a:pt x="14294" y="10308"/>
                    <a:pt x="14294" y="10091"/>
                    <a:pt x="14349" y="9874"/>
                  </a:cubicBezTo>
                  <a:lnTo>
                    <a:pt x="14728" y="9847"/>
                  </a:lnTo>
                  <a:close/>
                  <a:moveTo>
                    <a:pt x="14701" y="11067"/>
                  </a:moveTo>
                  <a:cubicBezTo>
                    <a:pt x="14837" y="11257"/>
                    <a:pt x="14783" y="11501"/>
                    <a:pt x="14783" y="11691"/>
                  </a:cubicBezTo>
                  <a:cubicBezTo>
                    <a:pt x="14783" y="11908"/>
                    <a:pt x="14756" y="12125"/>
                    <a:pt x="14728" y="12315"/>
                  </a:cubicBezTo>
                  <a:lnTo>
                    <a:pt x="14294" y="12315"/>
                  </a:lnTo>
                  <a:cubicBezTo>
                    <a:pt x="14213" y="11908"/>
                    <a:pt x="14213" y="11474"/>
                    <a:pt x="14294" y="11067"/>
                  </a:cubicBezTo>
                  <a:close/>
                  <a:moveTo>
                    <a:pt x="20099" y="9711"/>
                  </a:moveTo>
                  <a:cubicBezTo>
                    <a:pt x="20126" y="9847"/>
                    <a:pt x="20126" y="9955"/>
                    <a:pt x="20126" y="10064"/>
                  </a:cubicBezTo>
                  <a:cubicBezTo>
                    <a:pt x="20126" y="10986"/>
                    <a:pt x="20126" y="11908"/>
                    <a:pt x="20099" y="12830"/>
                  </a:cubicBezTo>
                  <a:cubicBezTo>
                    <a:pt x="20099" y="13237"/>
                    <a:pt x="20072" y="13671"/>
                    <a:pt x="20072" y="14078"/>
                  </a:cubicBezTo>
                  <a:cubicBezTo>
                    <a:pt x="20099" y="14403"/>
                    <a:pt x="19963" y="14729"/>
                    <a:pt x="19719" y="14973"/>
                  </a:cubicBezTo>
                  <a:cubicBezTo>
                    <a:pt x="19367" y="15380"/>
                    <a:pt x="18987" y="15787"/>
                    <a:pt x="18634" y="16166"/>
                  </a:cubicBezTo>
                  <a:cubicBezTo>
                    <a:pt x="18282" y="16546"/>
                    <a:pt x="17929" y="16899"/>
                    <a:pt x="17549" y="17279"/>
                  </a:cubicBezTo>
                  <a:cubicBezTo>
                    <a:pt x="17522" y="17333"/>
                    <a:pt x="17441" y="17387"/>
                    <a:pt x="17387" y="17441"/>
                  </a:cubicBezTo>
                  <a:cubicBezTo>
                    <a:pt x="17170" y="17197"/>
                    <a:pt x="16980" y="16953"/>
                    <a:pt x="16817" y="16709"/>
                  </a:cubicBezTo>
                  <a:cubicBezTo>
                    <a:pt x="16383" y="16112"/>
                    <a:pt x="15949" y="15515"/>
                    <a:pt x="15515" y="14919"/>
                  </a:cubicBezTo>
                  <a:cubicBezTo>
                    <a:pt x="15325" y="14675"/>
                    <a:pt x="15217" y="14376"/>
                    <a:pt x="15244" y="14078"/>
                  </a:cubicBezTo>
                  <a:lnTo>
                    <a:pt x="15244" y="12939"/>
                  </a:lnTo>
                  <a:cubicBezTo>
                    <a:pt x="15379" y="12912"/>
                    <a:pt x="15488" y="12912"/>
                    <a:pt x="15596" y="12884"/>
                  </a:cubicBezTo>
                  <a:cubicBezTo>
                    <a:pt x="15732" y="12884"/>
                    <a:pt x="15813" y="12776"/>
                    <a:pt x="15841" y="12667"/>
                  </a:cubicBezTo>
                  <a:cubicBezTo>
                    <a:pt x="15841" y="12559"/>
                    <a:pt x="15759" y="12450"/>
                    <a:pt x="15651" y="12423"/>
                  </a:cubicBezTo>
                  <a:cubicBezTo>
                    <a:pt x="15515" y="12369"/>
                    <a:pt x="15407" y="12369"/>
                    <a:pt x="15244" y="12315"/>
                  </a:cubicBezTo>
                  <a:cubicBezTo>
                    <a:pt x="15244" y="11908"/>
                    <a:pt x="15298" y="11474"/>
                    <a:pt x="15298" y="11013"/>
                  </a:cubicBezTo>
                  <a:cubicBezTo>
                    <a:pt x="15461" y="11013"/>
                    <a:pt x="15596" y="11013"/>
                    <a:pt x="15678" y="10986"/>
                  </a:cubicBezTo>
                  <a:cubicBezTo>
                    <a:pt x="15759" y="10959"/>
                    <a:pt x="15841" y="10932"/>
                    <a:pt x="15895" y="10904"/>
                  </a:cubicBezTo>
                  <a:cubicBezTo>
                    <a:pt x="16003" y="10877"/>
                    <a:pt x="16003" y="10742"/>
                    <a:pt x="15922" y="10687"/>
                  </a:cubicBezTo>
                  <a:cubicBezTo>
                    <a:pt x="15868" y="10633"/>
                    <a:pt x="15786" y="10579"/>
                    <a:pt x="15705" y="10579"/>
                  </a:cubicBezTo>
                  <a:cubicBezTo>
                    <a:pt x="15637" y="10565"/>
                    <a:pt x="15569" y="10559"/>
                    <a:pt x="15505" y="10559"/>
                  </a:cubicBezTo>
                  <a:cubicBezTo>
                    <a:pt x="15440" y="10559"/>
                    <a:pt x="15379" y="10565"/>
                    <a:pt x="15325" y="10579"/>
                  </a:cubicBezTo>
                  <a:cubicBezTo>
                    <a:pt x="15244" y="10335"/>
                    <a:pt x="15244" y="10091"/>
                    <a:pt x="15325" y="9847"/>
                  </a:cubicBezTo>
                  <a:cubicBezTo>
                    <a:pt x="15705" y="9819"/>
                    <a:pt x="16112" y="9819"/>
                    <a:pt x="16491" y="9819"/>
                  </a:cubicBezTo>
                  <a:cubicBezTo>
                    <a:pt x="16898" y="9792"/>
                    <a:pt x="17305" y="9792"/>
                    <a:pt x="17685" y="9765"/>
                  </a:cubicBezTo>
                  <a:cubicBezTo>
                    <a:pt x="18092" y="9738"/>
                    <a:pt x="18499" y="9738"/>
                    <a:pt x="18878" y="9738"/>
                  </a:cubicBezTo>
                  <a:lnTo>
                    <a:pt x="20099" y="9711"/>
                  </a:lnTo>
                  <a:close/>
                  <a:moveTo>
                    <a:pt x="20994" y="9684"/>
                  </a:moveTo>
                  <a:cubicBezTo>
                    <a:pt x="21021" y="9765"/>
                    <a:pt x="21021" y="9847"/>
                    <a:pt x="21021" y="9928"/>
                  </a:cubicBezTo>
                  <a:cubicBezTo>
                    <a:pt x="20994" y="10932"/>
                    <a:pt x="20940" y="11908"/>
                    <a:pt x="20886" y="12912"/>
                  </a:cubicBezTo>
                  <a:cubicBezTo>
                    <a:pt x="20858" y="13427"/>
                    <a:pt x="20804" y="13969"/>
                    <a:pt x="20804" y="14485"/>
                  </a:cubicBezTo>
                  <a:cubicBezTo>
                    <a:pt x="20777" y="14756"/>
                    <a:pt x="20696" y="15027"/>
                    <a:pt x="20506" y="15217"/>
                  </a:cubicBezTo>
                  <a:cubicBezTo>
                    <a:pt x="20235" y="15543"/>
                    <a:pt x="19990" y="15868"/>
                    <a:pt x="19719" y="16221"/>
                  </a:cubicBezTo>
                  <a:cubicBezTo>
                    <a:pt x="19068" y="17007"/>
                    <a:pt x="18417" y="17794"/>
                    <a:pt x="17766" y="18580"/>
                  </a:cubicBezTo>
                  <a:cubicBezTo>
                    <a:pt x="17658" y="18716"/>
                    <a:pt x="17522" y="18825"/>
                    <a:pt x="17387" y="18987"/>
                  </a:cubicBezTo>
                  <a:cubicBezTo>
                    <a:pt x="17224" y="18879"/>
                    <a:pt x="17088" y="18716"/>
                    <a:pt x="16980" y="18580"/>
                  </a:cubicBezTo>
                  <a:cubicBezTo>
                    <a:pt x="16166" y="17658"/>
                    <a:pt x="15434" y="16682"/>
                    <a:pt x="14756" y="15651"/>
                  </a:cubicBezTo>
                  <a:cubicBezTo>
                    <a:pt x="14701" y="15515"/>
                    <a:pt x="14620" y="15407"/>
                    <a:pt x="14539" y="15298"/>
                  </a:cubicBezTo>
                  <a:cubicBezTo>
                    <a:pt x="14240" y="14919"/>
                    <a:pt x="14105" y="14431"/>
                    <a:pt x="14186" y="13942"/>
                  </a:cubicBezTo>
                  <a:cubicBezTo>
                    <a:pt x="14186" y="13698"/>
                    <a:pt x="14213" y="13427"/>
                    <a:pt x="14213" y="13183"/>
                  </a:cubicBezTo>
                  <a:cubicBezTo>
                    <a:pt x="14213" y="13074"/>
                    <a:pt x="14240" y="12993"/>
                    <a:pt x="14240" y="12857"/>
                  </a:cubicBezTo>
                  <a:lnTo>
                    <a:pt x="14728" y="12857"/>
                  </a:lnTo>
                  <a:cubicBezTo>
                    <a:pt x="14728" y="12966"/>
                    <a:pt x="14756" y="13074"/>
                    <a:pt x="14756" y="13183"/>
                  </a:cubicBezTo>
                  <a:lnTo>
                    <a:pt x="14756" y="14186"/>
                  </a:lnTo>
                  <a:cubicBezTo>
                    <a:pt x="14756" y="14458"/>
                    <a:pt x="14810" y="14729"/>
                    <a:pt x="14973" y="14973"/>
                  </a:cubicBezTo>
                  <a:cubicBezTo>
                    <a:pt x="15596" y="15841"/>
                    <a:pt x="16193" y="16682"/>
                    <a:pt x="16817" y="17523"/>
                  </a:cubicBezTo>
                  <a:cubicBezTo>
                    <a:pt x="16925" y="17658"/>
                    <a:pt x="17034" y="17794"/>
                    <a:pt x="17170" y="17902"/>
                  </a:cubicBezTo>
                  <a:cubicBezTo>
                    <a:pt x="17229" y="17992"/>
                    <a:pt x="17322" y="18032"/>
                    <a:pt x="17411" y="18032"/>
                  </a:cubicBezTo>
                  <a:cubicBezTo>
                    <a:pt x="17484" y="18032"/>
                    <a:pt x="17555" y="18005"/>
                    <a:pt x="17604" y="17957"/>
                  </a:cubicBezTo>
                  <a:cubicBezTo>
                    <a:pt x="17739" y="17875"/>
                    <a:pt x="17821" y="17767"/>
                    <a:pt x="17929" y="17658"/>
                  </a:cubicBezTo>
                  <a:cubicBezTo>
                    <a:pt x="18580" y="16980"/>
                    <a:pt x="19177" y="16275"/>
                    <a:pt x="19855" y="15597"/>
                  </a:cubicBezTo>
                  <a:cubicBezTo>
                    <a:pt x="20316" y="15109"/>
                    <a:pt x="20560" y="14485"/>
                    <a:pt x="20560" y="13807"/>
                  </a:cubicBezTo>
                  <a:cubicBezTo>
                    <a:pt x="20587" y="12640"/>
                    <a:pt x="20614" y="11474"/>
                    <a:pt x="20641" y="10308"/>
                  </a:cubicBezTo>
                  <a:lnTo>
                    <a:pt x="20641" y="9684"/>
                  </a:lnTo>
                  <a:close/>
                  <a:moveTo>
                    <a:pt x="18880" y="24423"/>
                  </a:moveTo>
                  <a:cubicBezTo>
                    <a:pt x="19514" y="24423"/>
                    <a:pt x="20151" y="24450"/>
                    <a:pt x="20777" y="24466"/>
                  </a:cubicBezTo>
                  <a:cubicBezTo>
                    <a:pt x="21021" y="24466"/>
                    <a:pt x="21292" y="24493"/>
                    <a:pt x="21564" y="24521"/>
                  </a:cubicBezTo>
                  <a:cubicBezTo>
                    <a:pt x="21591" y="24602"/>
                    <a:pt x="21591" y="24710"/>
                    <a:pt x="21618" y="24792"/>
                  </a:cubicBezTo>
                  <a:cubicBezTo>
                    <a:pt x="21645" y="24982"/>
                    <a:pt x="21672" y="25172"/>
                    <a:pt x="21672" y="25334"/>
                  </a:cubicBezTo>
                  <a:cubicBezTo>
                    <a:pt x="21672" y="25389"/>
                    <a:pt x="21672" y="25443"/>
                    <a:pt x="21672" y="25497"/>
                  </a:cubicBezTo>
                  <a:cubicBezTo>
                    <a:pt x="21672" y="25904"/>
                    <a:pt x="21564" y="26012"/>
                    <a:pt x="21157" y="26040"/>
                  </a:cubicBezTo>
                  <a:cubicBezTo>
                    <a:pt x="20469" y="26091"/>
                    <a:pt x="19781" y="26110"/>
                    <a:pt x="19093" y="26110"/>
                  </a:cubicBezTo>
                  <a:cubicBezTo>
                    <a:pt x="18696" y="26110"/>
                    <a:pt x="18299" y="26104"/>
                    <a:pt x="17902" y="26094"/>
                  </a:cubicBezTo>
                  <a:cubicBezTo>
                    <a:pt x="17170" y="26094"/>
                    <a:pt x="16437" y="26040"/>
                    <a:pt x="15678" y="26012"/>
                  </a:cubicBezTo>
                  <a:lnTo>
                    <a:pt x="15461" y="25985"/>
                  </a:lnTo>
                  <a:cubicBezTo>
                    <a:pt x="15217" y="25958"/>
                    <a:pt x="15162" y="25931"/>
                    <a:pt x="15135" y="25660"/>
                  </a:cubicBezTo>
                  <a:cubicBezTo>
                    <a:pt x="15108" y="25416"/>
                    <a:pt x="15108" y="25117"/>
                    <a:pt x="15081" y="24900"/>
                  </a:cubicBezTo>
                  <a:cubicBezTo>
                    <a:pt x="15081" y="24683"/>
                    <a:pt x="15135" y="24629"/>
                    <a:pt x="15352" y="24602"/>
                  </a:cubicBezTo>
                  <a:cubicBezTo>
                    <a:pt x="15732" y="24575"/>
                    <a:pt x="16112" y="24548"/>
                    <a:pt x="16491" y="24521"/>
                  </a:cubicBezTo>
                  <a:cubicBezTo>
                    <a:pt x="16871" y="24493"/>
                    <a:pt x="17278" y="24466"/>
                    <a:pt x="17658" y="24466"/>
                  </a:cubicBezTo>
                  <a:cubicBezTo>
                    <a:pt x="18062" y="24434"/>
                    <a:pt x="18471" y="24423"/>
                    <a:pt x="18880" y="24423"/>
                  </a:cubicBezTo>
                  <a:close/>
                  <a:moveTo>
                    <a:pt x="16166" y="26528"/>
                  </a:moveTo>
                  <a:cubicBezTo>
                    <a:pt x="17033" y="26575"/>
                    <a:pt x="17891" y="26604"/>
                    <a:pt x="18750" y="26604"/>
                  </a:cubicBezTo>
                  <a:cubicBezTo>
                    <a:pt x="19369" y="26604"/>
                    <a:pt x="19989" y="26589"/>
                    <a:pt x="20614" y="26555"/>
                  </a:cubicBezTo>
                  <a:cubicBezTo>
                    <a:pt x="20858" y="27016"/>
                    <a:pt x="20994" y="27504"/>
                    <a:pt x="21075" y="27992"/>
                  </a:cubicBezTo>
                  <a:cubicBezTo>
                    <a:pt x="21021" y="28065"/>
                    <a:pt x="20943" y="28077"/>
                    <a:pt x="20864" y="28077"/>
                  </a:cubicBezTo>
                  <a:cubicBezTo>
                    <a:pt x="20825" y="28077"/>
                    <a:pt x="20786" y="28074"/>
                    <a:pt x="20750" y="28074"/>
                  </a:cubicBezTo>
                  <a:cubicBezTo>
                    <a:pt x="20316" y="28074"/>
                    <a:pt x="19882" y="28062"/>
                    <a:pt x="19448" y="28062"/>
                  </a:cubicBezTo>
                  <a:cubicBezTo>
                    <a:pt x="19231" y="28062"/>
                    <a:pt x="19014" y="28065"/>
                    <a:pt x="18797" y="28074"/>
                  </a:cubicBezTo>
                  <a:cubicBezTo>
                    <a:pt x="17929" y="28101"/>
                    <a:pt x="17061" y="28155"/>
                    <a:pt x="16193" y="28182"/>
                  </a:cubicBezTo>
                  <a:lnTo>
                    <a:pt x="15759" y="28182"/>
                  </a:lnTo>
                  <a:cubicBezTo>
                    <a:pt x="15895" y="27586"/>
                    <a:pt x="16003" y="27070"/>
                    <a:pt x="16166" y="26528"/>
                  </a:cubicBezTo>
                  <a:close/>
                  <a:moveTo>
                    <a:pt x="9619" y="9908"/>
                  </a:moveTo>
                  <a:cubicBezTo>
                    <a:pt x="9846" y="9908"/>
                    <a:pt x="10077" y="9914"/>
                    <a:pt x="10307" y="9928"/>
                  </a:cubicBezTo>
                  <a:cubicBezTo>
                    <a:pt x="10361" y="10064"/>
                    <a:pt x="10389" y="10199"/>
                    <a:pt x="10361" y="10362"/>
                  </a:cubicBezTo>
                  <a:lnTo>
                    <a:pt x="10416" y="18038"/>
                  </a:lnTo>
                  <a:cubicBezTo>
                    <a:pt x="10443" y="20262"/>
                    <a:pt x="10443" y="22486"/>
                    <a:pt x="10470" y="24710"/>
                  </a:cubicBezTo>
                  <a:cubicBezTo>
                    <a:pt x="10470" y="25768"/>
                    <a:pt x="10497" y="26799"/>
                    <a:pt x="10497" y="27857"/>
                  </a:cubicBezTo>
                  <a:lnTo>
                    <a:pt x="10497" y="28237"/>
                  </a:lnTo>
                  <a:cubicBezTo>
                    <a:pt x="9955" y="28318"/>
                    <a:pt x="9439" y="28237"/>
                    <a:pt x="8924" y="28372"/>
                  </a:cubicBezTo>
                  <a:cubicBezTo>
                    <a:pt x="8897" y="28209"/>
                    <a:pt x="8897" y="28128"/>
                    <a:pt x="8897" y="28020"/>
                  </a:cubicBezTo>
                  <a:cubicBezTo>
                    <a:pt x="8843" y="23707"/>
                    <a:pt x="8870" y="10308"/>
                    <a:pt x="8951" y="9928"/>
                  </a:cubicBezTo>
                  <a:cubicBezTo>
                    <a:pt x="9168" y="9914"/>
                    <a:pt x="9392" y="9908"/>
                    <a:pt x="9619" y="9908"/>
                  </a:cubicBezTo>
                  <a:close/>
                  <a:moveTo>
                    <a:pt x="23001" y="28535"/>
                  </a:moveTo>
                  <a:cubicBezTo>
                    <a:pt x="23137" y="28535"/>
                    <a:pt x="23272" y="28562"/>
                    <a:pt x="23381" y="28643"/>
                  </a:cubicBezTo>
                  <a:cubicBezTo>
                    <a:pt x="23435" y="28915"/>
                    <a:pt x="23435" y="29213"/>
                    <a:pt x="23381" y="29484"/>
                  </a:cubicBezTo>
                  <a:cubicBezTo>
                    <a:pt x="23300" y="29566"/>
                    <a:pt x="23164" y="29593"/>
                    <a:pt x="23028" y="29593"/>
                  </a:cubicBezTo>
                  <a:lnTo>
                    <a:pt x="22269" y="29593"/>
                  </a:lnTo>
                  <a:cubicBezTo>
                    <a:pt x="21509" y="29566"/>
                    <a:pt x="20750" y="29511"/>
                    <a:pt x="19990" y="29511"/>
                  </a:cubicBezTo>
                  <a:cubicBezTo>
                    <a:pt x="18444" y="29538"/>
                    <a:pt x="16925" y="29566"/>
                    <a:pt x="15407" y="29620"/>
                  </a:cubicBezTo>
                  <a:cubicBezTo>
                    <a:pt x="14484" y="29647"/>
                    <a:pt x="13562" y="29728"/>
                    <a:pt x="12667" y="29810"/>
                  </a:cubicBezTo>
                  <a:cubicBezTo>
                    <a:pt x="12477" y="29823"/>
                    <a:pt x="12294" y="29823"/>
                    <a:pt x="12114" y="29823"/>
                  </a:cubicBezTo>
                  <a:cubicBezTo>
                    <a:pt x="11935" y="29823"/>
                    <a:pt x="11758" y="29823"/>
                    <a:pt x="11582" y="29837"/>
                  </a:cubicBezTo>
                  <a:cubicBezTo>
                    <a:pt x="11229" y="29837"/>
                    <a:pt x="10850" y="29891"/>
                    <a:pt x="10497" y="29891"/>
                  </a:cubicBezTo>
                  <a:lnTo>
                    <a:pt x="8951" y="29891"/>
                  </a:lnTo>
                  <a:cubicBezTo>
                    <a:pt x="8897" y="29538"/>
                    <a:pt x="8870" y="29186"/>
                    <a:pt x="8897" y="28833"/>
                  </a:cubicBezTo>
                  <a:cubicBezTo>
                    <a:pt x="9005" y="28806"/>
                    <a:pt x="9114" y="28779"/>
                    <a:pt x="9195" y="28779"/>
                  </a:cubicBezTo>
                  <a:cubicBezTo>
                    <a:pt x="9846" y="28752"/>
                    <a:pt x="10470" y="28752"/>
                    <a:pt x="11094" y="28752"/>
                  </a:cubicBezTo>
                  <a:cubicBezTo>
                    <a:pt x="12504" y="28752"/>
                    <a:pt x="13915" y="28725"/>
                    <a:pt x="15298" y="28671"/>
                  </a:cubicBezTo>
                  <a:lnTo>
                    <a:pt x="17251" y="28589"/>
                  </a:lnTo>
                  <a:cubicBezTo>
                    <a:pt x="17983" y="28589"/>
                    <a:pt x="18716" y="28535"/>
                    <a:pt x="19448" y="28535"/>
                  </a:cubicBezTo>
                  <a:close/>
                  <a:moveTo>
                    <a:pt x="24385" y="32414"/>
                  </a:moveTo>
                  <a:cubicBezTo>
                    <a:pt x="24629" y="32414"/>
                    <a:pt x="24873" y="32423"/>
                    <a:pt x="25117" y="32441"/>
                  </a:cubicBezTo>
                  <a:cubicBezTo>
                    <a:pt x="25144" y="32522"/>
                    <a:pt x="25171" y="32603"/>
                    <a:pt x="25171" y="32685"/>
                  </a:cubicBezTo>
                  <a:lnTo>
                    <a:pt x="25171" y="34177"/>
                  </a:lnTo>
                  <a:cubicBezTo>
                    <a:pt x="24873" y="34217"/>
                    <a:pt x="24568" y="34238"/>
                    <a:pt x="24259" y="34238"/>
                  </a:cubicBezTo>
                  <a:cubicBezTo>
                    <a:pt x="23951" y="34238"/>
                    <a:pt x="23639" y="34217"/>
                    <a:pt x="23327" y="34177"/>
                  </a:cubicBezTo>
                  <a:cubicBezTo>
                    <a:pt x="23218" y="33905"/>
                    <a:pt x="23137" y="33634"/>
                    <a:pt x="23083" y="33363"/>
                  </a:cubicBezTo>
                  <a:cubicBezTo>
                    <a:pt x="22974" y="33092"/>
                    <a:pt x="22920" y="32793"/>
                    <a:pt x="22920" y="32522"/>
                  </a:cubicBezTo>
                  <a:cubicBezTo>
                    <a:pt x="23408" y="32450"/>
                    <a:pt x="23896" y="32414"/>
                    <a:pt x="24385" y="32414"/>
                  </a:cubicBezTo>
                  <a:close/>
                  <a:moveTo>
                    <a:pt x="25903" y="31925"/>
                  </a:moveTo>
                  <a:cubicBezTo>
                    <a:pt x="25958" y="31925"/>
                    <a:pt x="26012" y="31952"/>
                    <a:pt x="26039" y="31952"/>
                  </a:cubicBezTo>
                  <a:cubicBezTo>
                    <a:pt x="26066" y="31980"/>
                    <a:pt x="26093" y="32007"/>
                    <a:pt x="26093" y="32061"/>
                  </a:cubicBezTo>
                  <a:cubicBezTo>
                    <a:pt x="26175" y="32522"/>
                    <a:pt x="26202" y="33010"/>
                    <a:pt x="26148" y="33499"/>
                  </a:cubicBezTo>
                  <a:cubicBezTo>
                    <a:pt x="26148" y="33797"/>
                    <a:pt x="26120" y="34095"/>
                    <a:pt x="26093" y="34394"/>
                  </a:cubicBezTo>
                  <a:cubicBezTo>
                    <a:pt x="26066" y="34475"/>
                    <a:pt x="26066" y="34583"/>
                    <a:pt x="26039" y="34665"/>
                  </a:cubicBezTo>
                  <a:lnTo>
                    <a:pt x="25686" y="34665"/>
                  </a:lnTo>
                  <a:cubicBezTo>
                    <a:pt x="25524" y="33743"/>
                    <a:pt x="25686" y="32875"/>
                    <a:pt x="25686" y="31952"/>
                  </a:cubicBezTo>
                  <a:lnTo>
                    <a:pt x="25903" y="31925"/>
                  </a:lnTo>
                  <a:close/>
                  <a:moveTo>
                    <a:pt x="19692" y="29988"/>
                  </a:moveTo>
                  <a:cubicBezTo>
                    <a:pt x="20572" y="29988"/>
                    <a:pt x="21310" y="30000"/>
                    <a:pt x="21591" y="30027"/>
                  </a:cubicBezTo>
                  <a:cubicBezTo>
                    <a:pt x="21645" y="30108"/>
                    <a:pt x="21672" y="30189"/>
                    <a:pt x="21699" y="30271"/>
                  </a:cubicBezTo>
                  <a:cubicBezTo>
                    <a:pt x="21998" y="31437"/>
                    <a:pt x="22323" y="32603"/>
                    <a:pt x="22621" y="33770"/>
                  </a:cubicBezTo>
                  <a:cubicBezTo>
                    <a:pt x="22676" y="34014"/>
                    <a:pt x="22784" y="34231"/>
                    <a:pt x="22811" y="34475"/>
                  </a:cubicBezTo>
                  <a:cubicBezTo>
                    <a:pt x="22920" y="34855"/>
                    <a:pt x="23001" y="35234"/>
                    <a:pt x="23055" y="35614"/>
                  </a:cubicBezTo>
                  <a:cubicBezTo>
                    <a:pt x="23083" y="35913"/>
                    <a:pt x="22947" y="36211"/>
                    <a:pt x="22703" y="36374"/>
                  </a:cubicBezTo>
                  <a:cubicBezTo>
                    <a:pt x="22540" y="36509"/>
                    <a:pt x="22350" y="36591"/>
                    <a:pt x="22160" y="36645"/>
                  </a:cubicBezTo>
                  <a:cubicBezTo>
                    <a:pt x="21618" y="36753"/>
                    <a:pt x="21075" y="36835"/>
                    <a:pt x="20533" y="36862"/>
                  </a:cubicBezTo>
                  <a:cubicBezTo>
                    <a:pt x="20133" y="36897"/>
                    <a:pt x="19730" y="36909"/>
                    <a:pt x="19326" y="36909"/>
                  </a:cubicBezTo>
                  <a:cubicBezTo>
                    <a:pt x="18470" y="36909"/>
                    <a:pt x="17610" y="36853"/>
                    <a:pt x="16763" y="36835"/>
                  </a:cubicBezTo>
                  <a:cubicBezTo>
                    <a:pt x="16247" y="36835"/>
                    <a:pt x="15732" y="36753"/>
                    <a:pt x="15244" y="36645"/>
                  </a:cubicBezTo>
                  <a:cubicBezTo>
                    <a:pt x="15108" y="36591"/>
                    <a:pt x="15000" y="36564"/>
                    <a:pt x="14864" y="36536"/>
                  </a:cubicBezTo>
                  <a:cubicBezTo>
                    <a:pt x="14159" y="36374"/>
                    <a:pt x="13779" y="35641"/>
                    <a:pt x="13996" y="34963"/>
                  </a:cubicBezTo>
                  <a:cubicBezTo>
                    <a:pt x="14132" y="34448"/>
                    <a:pt x="14267" y="33905"/>
                    <a:pt x="14403" y="33390"/>
                  </a:cubicBezTo>
                  <a:cubicBezTo>
                    <a:pt x="14647" y="32414"/>
                    <a:pt x="14891" y="31437"/>
                    <a:pt x="15135" y="30461"/>
                  </a:cubicBezTo>
                  <a:cubicBezTo>
                    <a:pt x="15162" y="30352"/>
                    <a:pt x="15217" y="30217"/>
                    <a:pt x="15244" y="30108"/>
                  </a:cubicBezTo>
                  <a:cubicBezTo>
                    <a:pt x="15605" y="30036"/>
                    <a:pt x="17932" y="29988"/>
                    <a:pt x="19692" y="29988"/>
                  </a:cubicBezTo>
                  <a:close/>
                  <a:moveTo>
                    <a:pt x="5934" y="38206"/>
                  </a:moveTo>
                  <a:cubicBezTo>
                    <a:pt x="6145" y="38206"/>
                    <a:pt x="6356" y="38218"/>
                    <a:pt x="6591" y="38218"/>
                  </a:cubicBezTo>
                  <a:cubicBezTo>
                    <a:pt x="6727" y="38598"/>
                    <a:pt x="6754" y="39032"/>
                    <a:pt x="6618" y="39439"/>
                  </a:cubicBezTo>
                  <a:cubicBezTo>
                    <a:pt x="6506" y="39529"/>
                    <a:pt x="6375" y="39581"/>
                    <a:pt x="6241" y="39581"/>
                  </a:cubicBezTo>
                  <a:cubicBezTo>
                    <a:pt x="6213" y="39581"/>
                    <a:pt x="6185" y="39579"/>
                    <a:pt x="6157" y="39574"/>
                  </a:cubicBezTo>
                  <a:lnTo>
                    <a:pt x="4828" y="39574"/>
                  </a:lnTo>
                  <a:lnTo>
                    <a:pt x="1411" y="39547"/>
                  </a:lnTo>
                  <a:cubicBezTo>
                    <a:pt x="1329" y="39547"/>
                    <a:pt x="1248" y="39520"/>
                    <a:pt x="1112" y="39520"/>
                  </a:cubicBezTo>
                  <a:cubicBezTo>
                    <a:pt x="1085" y="39249"/>
                    <a:pt x="1058" y="39032"/>
                    <a:pt x="1058" y="38815"/>
                  </a:cubicBezTo>
                  <a:cubicBezTo>
                    <a:pt x="1058" y="38462"/>
                    <a:pt x="1139" y="38381"/>
                    <a:pt x="1492" y="38381"/>
                  </a:cubicBezTo>
                  <a:cubicBezTo>
                    <a:pt x="2007" y="38327"/>
                    <a:pt x="2550" y="38299"/>
                    <a:pt x="3065" y="38299"/>
                  </a:cubicBezTo>
                  <a:cubicBezTo>
                    <a:pt x="3906" y="38245"/>
                    <a:pt x="4774" y="38245"/>
                    <a:pt x="5615" y="38218"/>
                  </a:cubicBezTo>
                  <a:cubicBezTo>
                    <a:pt x="5723" y="38209"/>
                    <a:pt x="5829" y="38206"/>
                    <a:pt x="5934" y="38206"/>
                  </a:cubicBezTo>
                  <a:close/>
                  <a:moveTo>
                    <a:pt x="5859" y="40063"/>
                  </a:moveTo>
                  <a:cubicBezTo>
                    <a:pt x="5940" y="40768"/>
                    <a:pt x="5940" y="41473"/>
                    <a:pt x="5886" y="42178"/>
                  </a:cubicBezTo>
                  <a:lnTo>
                    <a:pt x="1926" y="42287"/>
                  </a:lnTo>
                  <a:cubicBezTo>
                    <a:pt x="1817" y="41554"/>
                    <a:pt x="1817" y="40822"/>
                    <a:pt x="1872" y="40090"/>
                  </a:cubicBezTo>
                  <a:cubicBezTo>
                    <a:pt x="1953" y="40063"/>
                    <a:pt x="2007" y="40063"/>
                    <a:pt x="2089" y="40063"/>
                  </a:cubicBezTo>
                  <a:close/>
                  <a:moveTo>
                    <a:pt x="9928" y="30379"/>
                  </a:moveTo>
                  <a:cubicBezTo>
                    <a:pt x="10099" y="30379"/>
                    <a:pt x="10271" y="30388"/>
                    <a:pt x="10443" y="30406"/>
                  </a:cubicBezTo>
                  <a:cubicBezTo>
                    <a:pt x="10497" y="30542"/>
                    <a:pt x="10524" y="30705"/>
                    <a:pt x="10497" y="30840"/>
                  </a:cubicBezTo>
                  <a:cubicBezTo>
                    <a:pt x="10524" y="32576"/>
                    <a:pt x="10524" y="34285"/>
                    <a:pt x="10524" y="36021"/>
                  </a:cubicBezTo>
                  <a:lnTo>
                    <a:pt x="10551" y="41798"/>
                  </a:lnTo>
                  <a:lnTo>
                    <a:pt x="10551" y="42260"/>
                  </a:lnTo>
                  <a:cubicBezTo>
                    <a:pt x="10249" y="42291"/>
                    <a:pt x="9938" y="42304"/>
                    <a:pt x="9629" y="42304"/>
                  </a:cubicBezTo>
                  <a:cubicBezTo>
                    <a:pt x="9410" y="42304"/>
                    <a:pt x="9192" y="42298"/>
                    <a:pt x="8978" y="42287"/>
                  </a:cubicBezTo>
                  <a:cubicBezTo>
                    <a:pt x="8843" y="42151"/>
                    <a:pt x="8897" y="41988"/>
                    <a:pt x="8897" y="41853"/>
                  </a:cubicBezTo>
                  <a:lnTo>
                    <a:pt x="8897" y="37757"/>
                  </a:lnTo>
                  <a:lnTo>
                    <a:pt x="8897" y="30895"/>
                  </a:lnTo>
                  <a:lnTo>
                    <a:pt x="8897" y="30488"/>
                  </a:lnTo>
                  <a:cubicBezTo>
                    <a:pt x="9240" y="30415"/>
                    <a:pt x="9584" y="30379"/>
                    <a:pt x="9928" y="30379"/>
                  </a:cubicBezTo>
                  <a:close/>
                  <a:moveTo>
                    <a:pt x="2658" y="42694"/>
                  </a:moveTo>
                  <a:cubicBezTo>
                    <a:pt x="3621" y="42707"/>
                    <a:pt x="4577" y="42707"/>
                    <a:pt x="5533" y="42707"/>
                  </a:cubicBezTo>
                  <a:cubicBezTo>
                    <a:pt x="6490" y="42707"/>
                    <a:pt x="7446" y="42707"/>
                    <a:pt x="8409" y="42721"/>
                  </a:cubicBezTo>
                  <a:cubicBezTo>
                    <a:pt x="9087" y="42721"/>
                    <a:pt x="9738" y="42775"/>
                    <a:pt x="10416" y="42802"/>
                  </a:cubicBezTo>
                  <a:cubicBezTo>
                    <a:pt x="10470" y="42802"/>
                    <a:pt x="10497" y="42829"/>
                    <a:pt x="10551" y="42856"/>
                  </a:cubicBezTo>
                  <a:cubicBezTo>
                    <a:pt x="10578" y="43127"/>
                    <a:pt x="10578" y="43426"/>
                    <a:pt x="10551" y="43724"/>
                  </a:cubicBezTo>
                  <a:cubicBezTo>
                    <a:pt x="10497" y="43751"/>
                    <a:pt x="10443" y="43778"/>
                    <a:pt x="10361" y="43778"/>
                  </a:cubicBezTo>
                  <a:cubicBezTo>
                    <a:pt x="9765" y="43806"/>
                    <a:pt x="9168" y="43833"/>
                    <a:pt x="8598" y="43833"/>
                  </a:cubicBezTo>
                  <a:cubicBezTo>
                    <a:pt x="8029" y="43833"/>
                    <a:pt x="7486" y="43806"/>
                    <a:pt x="6863" y="43778"/>
                  </a:cubicBezTo>
                  <a:cubicBezTo>
                    <a:pt x="6239" y="43778"/>
                    <a:pt x="5588" y="43751"/>
                    <a:pt x="4964" y="43751"/>
                  </a:cubicBezTo>
                  <a:cubicBezTo>
                    <a:pt x="4584" y="43751"/>
                    <a:pt x="4204" y="43724"/>
                    <a:pt x="3798" y="43724"/>
                  </a:cubicBezTo>
                  <a:cubicBezTo>
                    <a:pt x="3608" y="43724"/>
                    <a:pt x="3391" y="43751"/>
                    <a:pt x="3201" y="43751"/>
                  </a:cubicBezTo>
                  <a:lnTo>
                    <a:pt x="1302" y="43751"/>
                  </a:lnTo>
                  <a:cubicBezTo>
                    <a:pt x="1112" y="43724"/>
                    <a:pt x="922" y="43724"/>
                    <a:pt x="733" y="43697"/>
                  </a:cubicBezTo>
                  <a:cubicBezTo>
                    <a:pt x="624" y="43670"/>
                    <a:pt x="543" y="43589"/>
                    <a:pt x="543" y="43480"/>
                  </a:cubicBezTo>
                  <a:cubicBezTo>
                    <a:pt x="488" y="43236"/>
                    <a:pt x="516" y="42992"/>
                    <a:pt x="570" y="42775"/>
                  </a:cubicBezTo>
                  <a:cubicBezTo>
                    <a:pt x="733" y="42721"/>
                    <a:pt x="922" y="42721"/>
                    <a:pt x="1112" y="42694"/>
                  </a:cubicBezTo>
                  <a:close/>
                  <a:moveTo>
                    <a:pt x="27117" y="32702"/>
                  </a:moveTo>
                  <a:cubicBezTo>
                    <a:pt x="27658" y="32702"/>
                    <a:pt x="28188" y="32840"/>
                    <a:pt x="28670" y="33092"/>
                  </a:cubicBezTo>
                  <a:cubicBezTo>
                    <a:pt x="28860" y="33200"/>
                    <a:pt x="28996" y="33336"/>
                    <a:pt x="29131" y="33499"/>
                  </a:cubicBezTo>
                  <a:cubicBezTo>
                    <a:pt x="29484" y="33878"/>
                    <a:pt x="29755" y="34285"/>
                    <a:pt x="29945" y="34773"/>
                  </a:cubicBezTo>
                  <a:cubicBezTo>
                    <a:pt x="30216" y="35343"/>
                    <a:pt x="30406" y="35967"/>
                    <a:pt x="30542" y="36591"/>
                  </a:cubicBezTo>
                  <a:cubicBezTo>
                    <a:pt x="30596" y="36943"/>
                    <a:pt x="30650" y="37269"/>
                    <a:pt x="30650" y="37621"/>
                  </a:cubicBezTo>
                  <a:cubicBezTo>
                    <a:pt x="30732" y="39005"/>
                    <a:pt x="30840" y="40415"/>
                    <a:pt x="30894" y="41798"/>
                  </a:cubicBezTo>
                  <a:cubicBezTo>
                    <a:pt x="30921" y="43344"/>
                    <a:pt x="30921" y="44918"/>
                    <a:pt x="30921" y="46464"/>
                  </a:cubicBezTo>
                  <a:cubicBezTo>
                    <a:pt x="30921" y="47088"/>
                    <a:pt x="30894" y="47711"/>
                    <a:pt x="30894" y="48335"/>
                  </a:cubicBezTo>
                  <a:cubicBezTo>
                    <a:pt x="30894" y="48525"/>
                    <a:pt x="30840" y="48742"/>
                    <a:pt x="30840" y="48932"/>
                  </a:cubicBezTo>
                  <a:cubicBezTo>
                    <a:pt x="30560" y="48985"/>
                    <a:pt x="30268" y="49014"/>
                    <a:pt x="29973" y="49014"/>
                  </a:cubicBezTo>
                  <a:cubicBezTo>
                    <a:pt x="29811" y="49014"/>
                    <a:pt x="29647" y="49005"/>
                    <a:pt x="29484" y="48986"/>
                  </a:cubicBezTo>
                  <a:cubicBezTo>
                    <a:pt x="29457" y="48878"/>
                    <a:pt x="29457" y="48796"/>
                    <a:pt x="29457" y="48688"/>
                  </a:cubicBezTo>
                  <a:cubicBezTo>
                    <a:pt x="29457" y="47657"/>
                    <a:pt x="29457" y="46626"/>
                    <a:pt x="29484" y="45596"/>
                  </a:cubicBezTo>
                  <a:cubicBezTo>
                    <a:pt x="29538" y="43995"/>
                    <a:pt x="29592" y="42368"/>
                    <a:pt x="29484" y="40741"/>
                  </a:cubicBezTo>
                  <a:cubicBezTo>
                    <a:pt x="29457" y="40117"/>
                    <a:pt x="29430" y="39493"/>
                    <a:pt x="29402" y="38896"/>
                  </a:cubicBezTo>
                  <a:cubicBezTo>
                    <a:pt x="29348" y="38082"/>
                    <a:pt x="29240" y="37269"/>
                    <a:pt x="29077" y="36482"/>
                  </a:cubicBezTo>
                  <a:cubicBezTo>
                    <a:pt x="28968" y="35940"/>
                    <a:pt x="28779" y="35397"/>
                    <a:pt x="28534" y="34909"/>
                  </a:cubicBezTo>
                  <a:cubicBezTo>
                    <a:pt x="28236" y="34231"/>
                    <a:pt x="27558" y="33770"/>
                    <a:pt x="26799" y="33743"/>
                  </a:cubicBezTo>
                  <a:lnTo>
                    <a:pt x="26636" y="33743"/>
                  </a:lnTo>
                  <a:cubicBezTo>
                    <a:pt x="26636" y="33471"/>
                    <a:pt x="26636" y="33227"/>
                    <a:pt x="26609" y="32983"/>
                  </a:cubicBezTo>
                  <a:cubicBezTo>
                    <a:pt x="26609" y="32902"/>
                    <a:pt x="26636" y="32820"/>
                    <a:pt x="26636" y="32739"/>
                  </a:cubicBezTo>
                  <a:cubicBezTo>
                    <a:pt x="26797" y="32714"/>
                    <a:pt x="26957" y="32702"/>
                    <a:pt x="27117" y="32702"/>
                  </a:cubicBezTo>
                  <a:close/>
                  <a:moveTo>
                    <a:pt x="2542" y="44195"/>
                  </a:moveTo>
                  <a:cubicBezTo>
                    <a:pt x="3621" y="44195"/>
                    <a:pt x="5726" y="44252"/>
                    <a:pt x="5913" y="44294"/>
                  </a:cubicBezTo>
                  <a:cubicBezTo>
                    <a:pt x="5913" y="44321"/>
                    <a:pt x="5940" y="44375"/>
                    <a:pt x="5940" y="44402"/>
                  </a:cubicBezTo>
                  <a:lnTo>
                    <a:pt x="5995" y="45731"/>
                  </a:lnTo>
                  <a:cubicBezTo>
                    <a:pt x="6022" y="46274"/>
                    <a:pt x="6049" y="46843"/>
                    <a:pt x="6076" y="47386"/>
                  </a:cubicBezTo>
                  <a:cubicBezTo>
                    <a:pt x="6103" y="49013"/>
                    <a:pt x="6076" y="50641"/>
                    <a:pt x="5995" y="52241"/>
                  </a:cubicBezTo>
                  <a:cubicBezTo>
                    <a:pt x="6022" y="53055"/>
                    <a:pt x="5479" y="53760"/>
                    <a:pt x="4720" y="53977"/>
                  </a:cubicBezTo>
                  <a:cubicBezTo>
                    <a:pt x="4557" y="54031"/>
                    <a:pt x="4381" y="54058"/>
                    <a:pt x="4204" y="54058"/>
                  </a:cubicBezTo>
                  <a:cubicBezTo>
                    <a:pt x="4028" y="54058"/>
                    <a:pt x="3852" y="54031"/>
                    <a:pt x="3689" y="53977"/>
                  </a:cubicBezTo>
                  <a:cubicBezTo>
                    <a:pt x="3038" y="53814"/>
                    <a:pt x="2496" y="53299"/>
                    <a:pt x="2306" y="52648"/>
                  </a:cubicBezTo>
                  <a:cubicBezTo>
                    <a:pt x="2197" y="52214"/>
                    <a:pt x="2116" y="51753"/>
                    <a:pt x="2089" y="51319"/>
                  </a:cubicBezTo>
                  <a:lnTo>
                    <a:pt x="2089" y="51210"/>
                  </a:lnTo>
                  <a:cubicBezTo>
                    <a:pt x="2116" y="49040"/>
                    <a:pt x="1953" y="46871"/>
                    <a:pt x="1926" y="44728"/>
                  </a:cubicBezTo>
                  <a:lnTo>
                    <a:pt x="1926" y="44212"/>
                  </a:lnTo>
                  <a:cubicBezTo>
                    <a:pt x="1983" y="44200"/>
                    <a:pt x="2215" y="44195"/>
                    <a:pt x="2542" y="44195"/>
                  </a:cubicBezTo>
                  <a:close/>
                  <a:moveTo>
                    <a:pt x="9795" y="44283"/>
                  </a:moveTo>
                  <a:cubicBezTo>
                    <a:pt x="10037" y="44283"/>
                    <a:pt x="10280" y="44297"/>
                    <a:pt x="10524" y="44321"/>
                  </a:cubicBezTo>
                  <a:cubicBezTo>
                    <a:pt x="10606" y="44674"/>
                    <a:pt x="10714" y="59212"/>
                    <a:pt x="10633" y="59754"/>
                  </a:cubicBezTo>
                  <a:cubicBezTo>
                    <a:pt x="10302" y="59802"/>
                    <a:pt x="9971" y="59831"/>
                    <a:pt x="9645" y="59831"/>
                  </a:cubicBezTo>
                  <a:cubicBezTo>
                    <a:pt x="9410" y="59831"/>
                    <a:pt x="9178" y="59816"/>
                    <a:pt x="8951" y="59782"/>
                  </a:cubicBezTo>
                  <a:cubicBezTo>
                    <a:pt x="8924" y="59700"/>
                    <a:pt x="8924" y="59646"/>
                    <a:pt x="8924" y="59565"/>
                  </a:cubicBezTo>
                  <a:lnTo>
                    <a:pt x="8924" y="44348"/>
                  </a:lnTo>
                  <a:cubicBezTo>
                    <a:pt x="9208" y="44303"/>
                    <a:pt x="9500" y="44283"/>
                    <a:pt x="9795" y="44283"/>
                  </a:cubicBezTo>
                  <a:close/>
                  <a:moveTo>
                    <a:pt x="12586" y="60351"/>
                  </a:moveTo>
                  <a:cubicBezTo>
                    <a:pt x="13779" y="60351"/>
                    <a:pt x="14973" y="60405"/>
                    <a:pt x="16166" y="60460"/>
                  </a:cubicBezTo>
                  <a:lnTo>
                    <a:pt x="16627" y="60460"/>
                  </a:lnTo>
                  <a:lnTo>
                    <a:pt x="19177" y="60541"/>
                  </a:lnTo>
                  <a:cubicBezTo>
                    <a:pt x="19231" y="60541"/>
                    <a:pt x="19312" y="60568"/>
                    <a:pt x="19367" y="60568"/>
                  </a:cubicBezTo>
                  <a:cubicBezTo>
                    <a:pt x="19502" y="61029"/>
                    <a:pt x="19529" y="61517"/>
                    <a:pt x="19448" y="62006"/>
                  </a:cubicBezTo>
                  <a:cubicBezTo>
                    <a:pt x="19394" y="62033"/>
                    <a:pt x="19285" y="62033"/>
                    <a:pt x="19204" y="62060"/>
                  </a:cubicBezTo>
                  <a:cubicBezTo>
                    <a:pt x="18227" y="62033"/>
                    <a:pt x="17224" y="62033"/>
                    <a:pt x="16247" y="62033"/>
                  </a:cubicBezTo>
                  <a:lnTo>
                    <a:pt x="16085" y="62033"/>
                  </a:lnTo>
                  <a:lnTo>
                    <a:pt x="9521" y="61897"/>
                  </a:lnTo>
                  <a:cubicBezTo>
                    <a:pt x="8002" y="61870"/>
                    <a:pt x="6483" y="61843"/>
                    <a:pt x="4964" y="61843"/>
                  </a:cubicBezTo>
                  <a:lnTo>
                    <a:pt x="1383" y="61843"/>
                  </a:lnTo>
                  <a:cubicBezTo>
                    <a:pt x="1275" y="61409"/>
                    <a:pt x="1275" y="60975"/>
                    <a:pt x="1356" y="60541"/>
                  </a:cubicBezTo>
                  <a:cubicBezTo>
                    <a:pt x="1383" y="60514"/>
                    <a:pt x="1411" y="60487"/>
                    <a:pt x="1465" y="60487"/>
                  </a:cubicBezTo>
                  <a:cubicBezTo>
                    <a:pt x="2007" y="60460"/>
                    <a:pt x="2523" y="60405"/>
                    <a:pt x="3065" y="60405"/>
                  </a:cubicBezTo>
                  <a:lnTo>
                    <a:pt x="7893" y="60405"/>
                  </a:lnTo>
                  <a:cubicBezTo>
                    <a:pt x="9466" y="60378"/>
                    <a:pt x="11012" y="60351"/>
                    <a:pt x="12586" y="60351"/>
                  </a:cubicBezTo>
                  <a:close/>
                  <a:moveTo>
                    <a:pt x="15434" y="1"/>
                  </a:moveTo>
                  <a:cubicBezTo>
                    <a:pt x="15108" y="1"/>
                    <a:pt x="14756" y="28"/>
                    <a:pt x="14430" y="28"/>
                  </a:cubicBezTo>
                  <a:cubicBezTo>
                    <a:pt x="14322" y="28"/>
                    <a:pt x="14213" y="109"/>
                    <a:pt x="14186" y="191"/>
                  </a:cubicBezTo>
                  <a:cubicBezTo>
                    <a:pt x="14159" y="353"/>
                    <a:pt x="14132" y="489"/>
                    <a:pt x="14132" y="652"/>
                  </a:cubicBezTo>
                  <a:cubicBezTo>
                    <a:pt x="14077" y="1574"/>
                    <a:pt x="14050" y="2469"/>
                    <a:pt x="14023" y="3364"/>
                  </a:cubicBezTo>
                  <a:cubicBezTo>
                    <a:pt x="13969" y="4530"/>
                    <a:pt x="13942" y="5697"/>
                    <a:pt x="13888" y="6836"/>
                  </a:cubicBezTo>
                  <a:cubicBezTo>
                    <a:pt x="13860" y="7053"/>
                    <a:pt x="13860" y="7243"/>
                    <a:pt x="13860" y="7460"/>
                  </a:cubicBezTo>
                  <a:cubicBezTo>
                    <a:pt x="13860" y="7541"/>
                    <a:pt x="13833" y="7650"/>
                    <a:pt x="13833" y="7731"/>
                  </a:cubicBezTo>
                  <a:lnTo>
                    <a:pt x="11609" y="7731"/>
                  </a:lnTo>
                  <a:cubicBezTo>
                    <a:pt x="11365" y="7731"/>
                    <a:pt x="11121" y="7731"/>
                    <a:pt x="10877" y="7704"/>
                  </a:cubicBezTo>
                  <a:cubicBezTo>
                    <a:pt x="10850" y="7297"/>
                    <a:pt x="10850" y="6890"/>
                    <a:pt x="10850" y="6483"/>
                  </a:cubicBezTo>
                  <a:cubicBezTo>
                    <a:pt x="10823" y="6076"/>
                    <a:pt x="10877" y="5670"/>
                    <a:pt x="10823" y="5290"/>
                  </a:cubicBezTo>
                  <a:cubicBezTo>
                    <a:pt x="10741" y="5236"/>
                    <a:pt x="10687" y="5208"/>
                    <a:pt x="10606" y="5181"/>
                  </a:cubicBezTo>
                  <a:cubicBezTo>
                    <a:pt x="10434" y="5130"/>
                    <a:pt x="10251" y="5111"/>
                    <a:pt x="10071" y="5111"/>
                  </a:cubicBezTo>
                  <a:cubicBezTo>
                    <a:pt x="9967" y="5111"/>
                    <a:pt x="9864" y="5117"/>
                    <a:pt x="9765" y="5127"/>
                  </a:cubicBezTo>
                  <a:cubicBezTo>
                    <a:pt x="9439" y="5127"/>
                    <a:pt x="9060" y="5154"/>
                    <a:pt x="8788" y="5181"/>
                  </a:cubicBezTo>
                  <a:cubicBezTo>
                    <a:pt x="8517" y="5208"/>
                    <a:pt x="8409" y="5344"/>
                    <a:pt x="8409" y="5615"/>
                  </a:cubicBezTo>
                  <a:lnTo>
                    <a:pt x="8409" y="5941"/>
                  </a:lnTo>
                  <a:lnTo>
                    <a:pt x="8409" y="34638"/>
                  </a:lnTo>
                  <a:lnTo>
                    <a:pt x="8409" y="41826"/>
                  </a:lnTo>
                  <a:cubicBezTo>
                    <a:pt x="8409" y="41961"/>
                    <a:pt x="8381" y="42097"/>
                    <a:pt x="8381" y="42260"/>
                  </a:cubicBezTo>
                  <a:cubicBezTo>
                    <a:pt x="8219" y="42273"/>
                    <a:pt x="8063" y="42280"/>
                    <a:pt x="7907" y="42280"/>
                  </a:cubicBezTo>
                  <a:cubicBezTo>
                    <a:pt x="7751" y="42280"/>
                    <a:pt x="7595" y="42273"/>
                    <a:pt x="7432" y="42260"/>
                  </a:cubicBezTo>
                  <a:cubicBezTo>
                    <a:pt x="7352" y="42267"/>
                    <a:pt x="7270" y="42270"/>
                    <a:pt x="7187" y="42270"/>
                  </a:cubicBezTo>
                  <a:cubicBezTo>
                    <a:pt x="6961" y="42270"/>
                    <a:pt x="6728" y="42245"/>
                    <a:pt x="6510" y="42205"/>
                  </a:cubicBezTo>
                  <a:lnTo>
                    <a:pt x="6510" y="41093"/>
                  </a:lnTo>
                  <a:cubicBezTo>
                    <a:pt x="6456" y="40741"/>
                    <a:pt x="6456" y="40388"/>
                    <a:pt x="6510" y="40035"/>
                  </a:cubicBezTo>
                  <a:cubicBezTo>
                    <a:pt x="6591" y="40008"/>
                    <a:pt x="6646" y="39981"/>
                    <a:pt x="6700" y="39981"/>
                  </a:cubicBezTo>
                  <a:cubicBezTo>
                    <a:pt x="6917" y="39954"/>
                    <a:pt x="7052" y="39818"/>
                    <a:pt x="7107" y="39601"/>
                  </a:cubicBezTo>
                  <a:cubicBezTo>
                    <a:pt x="7134" y="39520"/>
                    <a:pt x="7134" y="39439"/>
                    <a:pt x="7161" y="39357"/>
                  </a:cubicBezTo>
                  <a:cubicBezTo>
                    <a:pt x="7188" y="38950"/>
                    <a:pt x="7161" y="38571"/>
                    <a:pt x="7080" y="38191"/>
                  </a:cubicBezTo>
                  <a:cubicBezTo>
                    <a:pt x="7025" y="37893"/>
                    <a:pt x="6971" y="37811"/>
                    <a:pt x="6646" y="37784"/>
                  </a:cubicBezTo>
                  <a:cubicBezTo>
                    <a:pt x="6347" y="37757"/>
                    <a:pt x="6049" y="37730"/>
                    <a:pt x="5723" y="37730"/>
                  </a:cubicBezTo>
                  <a:cubicBezTo>
                    <a:pt x="5181" y="37730"/>
                    <a:pt x="4611" y="37757"/>
                    <a:pt x="4042" y="37784"/>
                  </a:cubicBezTo>
                  <a:cubicBezTo>
                    <a:pt x="3255" y="37811"/>
                    <a:pt x="2468" y="37865"/>
                    <a:pt x="1682" y="37920"/>
                  </a:cubicBezTo>
                  <a:cubicBezTo>
                    <a:pt x="1438" y="37920"/>
                    <a:pt x="1194" y="37920"/>
                    <a:pt x="977" y="37947"/>
                  </a:cubicBezTo>
                  <a:cubicBezTo>
                    <a:pt x="760" y="37974"/>
                    <a:pt x="678" y="38055"/>
                    <a:pt x="651" y="38245"/>
                  </a:cubicBezTo>
                  <a:cubicBezTo>
                    <a:pt x="597" y="38733"/>
                    <a:pt x="624" y="39222"/>
                    <a:pt x="705" y="39710"/>
                  </a:cubicBezTo>
                  <a:cubicBezTo>
                    <a:pt x="733" y="39873"/>
                    <a:pt x="841" y="39981"/>
                    <a:pt x="1004" y="40008"/>
                  </a:cubicBezTo>
                  <a:cubicBezTo>
                    <a:pt x="1112" y="40008"/>
                    <a:pt x="1221" y="40063"/>
                    <a:pt x="1302" y="40090"/>
                  </a:cubicBezTo>
                  <a:cubicBezTo>
                    <a:pt x="1329" y="40117"/>
                    <a:pt x="1329" y="40144"/>
                    <a:pt x="1329" y="40171"/>
                  </a:cubicBezTo>
                  <a:lnTo>
                    <a:pt x="1329" y="42070"/>
                  </a:lnTo>
                  <a:cubicBezTo>
                    <a:pt x="1329" y="42124"/>
                    <a:pt x="1302" y="42205"/>
                    <a:pt x="1275" y="42260"/>
                  </a:cubicBezTo>
                  <a:lnTo>
                    <a:pt x="922" y="42287"/>
                  </a:lnTo>
                  <a:cubicBezTo>
                    <a:pt x="733" y="42287"/>
                    <a:pt x="570" y="42314"/>
                    <a:pt x="380" y="42341"/>
                  </a:cubicBezTo>
                  <a:cubicBezTo>
                    <a:pt x="136" y="42368"/>
                    <a:pt x="27" y="42477"/>
                    <a:pt x="27" y="42721"/>
                  </a:cubicBezTo>
                  <a:cubicBezTo>
                    <a:pt x="0" y="43019"/>
                    <a:pt x="0" y="43344"/>
                    <a:pt x="54" y="43670"/>
                  </a:cubicBezTo>
                  <a:cubicBezTo>
                    <a:pt x="82" y="44050"/>
                    <a:pt x="217" y="44158"/>
                    <a:pt x="624" y="44158"/>
                  </a:cubicBezTo>
                  <a:lnTo>
                    <a:pt x="1112" y="44158"/>
                  </a:lnTo>
                  <a:cubicBezTo>
                    <a:pt x="1194" y="44158"/>
                    <a:pt x="1275" y="44185"/>
                    <a:pt x="1356" y="44212"/>
                  </a:cubicBezTo>
                  <a:cubicBezTo>
                    <a:pt x="1383" y="44863"/>
                    <a:pt x="1411" y="45514"/>
                    <a:pt x="1438" y="46165"/>
                  </a:cubicBezTo>
                  <a:cubicBezTo>
                    <a:pt x="1492" y="47874"/>
                    <a:pt x="1546" y="49610"/>
                    <a:pt x="1628" y="51319"/>
                  </a:cubicBezTo>
                  <a:cubicBezTo>
                    <a:pt x="1655" y="51780"/>
                    <a:pt x="1709" y="52241"/>
                    <a:pt x="1845" y="52702"/>
                  </a:cubicBezTo>
                  <a:cubicBezTo>
                    <a:pt x="2062" y="53543"/>
                    <a:pt x="2713" y="54221"/>
                    <a:pt x="3553" y="54411"/>
                  </a:cubicBezTo>
                  <a:cubicBezTo>
                    <a:pt x="3777" y="54481"/>
                    <a:pt x="4002" y="54514"/>
                    <a:pt x="4223" y="54514"/>
                  </a:cubicBezTo>
                  <a:cubicBezTo>
                    <a:pt x="5287" y="54514"/>
                    <a:pt x="6249" y="53744"/>
                    <a:pt x="6429" y="52621"/>
                  </a:cubicBezTo>
                  <a:cubicBezTo>
                    <a:pt x="6537" y="51997"/>
                    <a:pt x="6591" y="51373"/>
                    <a:pt x="6591" y="50749"/>
                  </a:cubicBezTo>
                  <a:cubicBezTo>
                    <a:pt x="6591" y="49990"/>
                    <a:pt x="6537" y="49257"/>
                    <a:pt x="6537" y="48498"/>
                  </a:cubicBezTo>
                  <a:lnTo>
                    <a:pt x="6537" y="44565"/>
                  </a:lnTo>
                  <a:cubicBezTo>
                    <a:pt x="6537" y="44484"/>
                    <a:pt x="6537" y="44375"/>
                    <a:pt x="6537" y="44267"/>
                  </a:cubicBezTo>
                  <a:cubicBezTo>
                    <a:pt x="6700" y="44253"/>
                    <a:pt x="6856" y="44246"/>
                    <a:pt x="7012" y="44246"/>
                  </a:cubicBezTo>
                  <a:cubicBezTo>
                    <a:pt x="7168" y="44246"/>
                    <a:pt x="7324" y="44253"/>
                    <a:pt x="7486" y="44267"/>
                  </a:cubicBezTo>
                  <a:cubicBezTo>
                    <a:pt x="7561" y="44260"/>
                    <a:pt x="7637" y="44257"/>
                    <a:pt x="7714" y="44257"/>
                  </a:cubicBezTo>
                  <a:cubicBezTo>
                    <a:pt x="7946" y="44257"/>
                    <a:pt x="8185" y="44287"/>
                    <a:pt x="8409" y="44348"/>
                  </a:cubicBezTo>
                  <a:lnTo>
                    <a:pt x="8409" y="59619"/>
                  </a:lnTo>
                  <a:cubicBezTo>
                    <a:pt x="8409" y="59700"/>
                    <a:pt x="8381" y="59754"/>
                    <a:pt x="8354" y="59836"/>
                  </a:cubicBezTo>
                  <a:cubicBezTo>
                    <a:pt x="8273" y="59836"/>
                    <a:pt x="8164" y="59863"/>
                    <a:pt x="8083" y="59863"/>
                  </a:cubicBezTo>
                  <a:cubicBezTo>
                    <a:pt x="7324" y="59863"/>
                    <a:pt x="6564" y="59890"/>
                    <a:pt x="5805" y="59890"/>
                  </a:cubicBezTo>
                  <a:cubicBezTo>
                    <a:pt x="4774" y="59917"/>
                    <a:pt x="3716" y="59917"/>
                    <a:pt x="2685" y="59917"/>
                  </a:cubicBezTo>
                  <a:cubicBezTo>
                    <a:pt x="2279" y="59917"/>
                    <a:pt x="1899" y="59944"/>
                    <a:pt x="1519" y="59998"/>
                  </a:cubicBezTo>
                  <a:cubicBezTo>
                    <a:pt x="1356" y="60026"/>
                    <a:pt x="1221" y="60053"/>
                    <a:pt x="1058" y="60107"/>
                  </a:cubicBezTo>
                  <a:cubicBezTo>
                    <a:pt x="922" y="60134"/>
                    <a:pt x="841" y="60270"/>
                    <a:pt x="814" y="60405"/>
                  </a:cubicBezTo>
                  <a:cubicBezTo>
                    <a:pt x="787" y="60514"/>
                    <a:pt x="787" y="60595"/>
                    <a:pt x="787" y="60677"/>
                  </a:cubicBezTo>
                  <a:lnTo>
                    <a:pt x="787" y="61762"/>
                  </a:lnTo>
                  <a:cubicBezTo>
                    <a:pt x="814" y="62277"/>
                    <a:pt x="868" y="62331"/>
                    <a:pt x="1383" y="62331"/>
                  </a:cubicBezTo>
                  <a:cubicBezTo>
                    <a:pt x="2930" y="62358"/>
                    <a:pt x="4476" y="62358"/>
                    <a:pt x="6022" y="62385"/>
                  </a:cubicBezTo>
                  <a:cubicBezTo>
                    <a:pt x="8653" y="62413"/>
                    <a:pt x="11284" y="62467"/>
                    <a:pt x="13915" y="62494"/>
                  </a:cubicBezTo>
                  <a:lnTo>
                    <a:pt x="14457" y="62494"/>
                  </a:lnTo>
                  <a:cubicBezTo>
                    <a:pt x="16003" y="62521"/>
                    <a:pt x="17576" y="62548"/>
                    <a:pt x="19150" y="62548"/>
                  </a:cubicBezTo>
                  <a:cubicBezTo>
                    <a:pt x="19312" y="62521"/>
                    <a:pt x="19475" y="62521"/>
                    <a:pt x="19611" y="62494"/>
                  </a:cubicBezTo>
                  <a:cubicBezTo>
                    <a:pt x="19746" y="62467"/>
                    <a:pt x="19855" y="62358"/>
                    <a:pt x="19882" y="62223"/>
                  </a:cubicBezTo>
                  <a:cubicBezTo>
                    <a:pt x="19909" y="62114"/>
                    <a:pt x="19936" y="62006"/>
                    <a:pt x="19936" y="61897"/>
                  </a:cubicBezTo>
                  <a:cubicBezTo>
                    <a:pt x="19936" y="61490"/>
                    <a:pt x="19909" y="61111"/>
                    <a:pt x="19909" y="60704"/>
                  </a:cubicBezTo>
                  <a:cubicBezTo>
                    <a:pt x="19909" y="60595"/>
                    <a:pt x="19882" y="60487"/>
                    <a:pt x="19855" y="60405"/>
                  </a:cubicBezTo>
                  <a:cubicBezTo>
                    <a:pt x="19855" y="60204"/>
                    <a:pt x="19692" y="60050"/>
                    <a:pt x="19517" y="60050"/>
                  </a:cubicBezTo>
                  <a:cubicBezTo>
                    <a:pt x="19503" y="60050"/>
                    <a:pt x="19489" y="60051"/>
                    <a:pt x="19475" y="60053"/>
                  </a:cubicBezTo>
                  <a:cubicBezTo>
                    <a:pt x="19231" y="60026"/>
                    <a:pt x="18987" y="59998"/>
                    <a:pt x="18743" y="59998"/>
                  </a:cubicBezTo>
                  <a:cubicBezTo>
                    <a:pt x="17007" y="59944"/>
                    <a:pt x="15298" y="59890"/>
                    <a:pt x="13562" y="59836"/>
                  </a:cubicBezTo>
                  <a:cubicBezTo>
                    <a:pt x="12884" y="59809"/>
                    <a:pt x="12233" y="59809"/>
                    <a:pt x="11555" y="59809"/>
                  </a:cubicBezTo>
                  <a:cubicBezTo>
                    <a:pt x="11446" y="59809"/>
                    <a:pt x="11365" y="59782"/>
                    <a:pt x="11229" y="59782"/>
                  </a:cubicBezTo>
                  <a:cubicBezTo>
                    <a:pt x="11202" y="59673"/>
                    <a:pt x="11202" y="59565"/>
                    <a:pt x="11202" y="59483"/>
                  </a:cubicBezTo>
                  <a:cubicBezTo>
                    <a:pt x="11202" y="58452"/>
                    <a:pt x="11175" y="57395"/>
                    <a:pt x="11175" y="56391"/>
                  </a:cubicBezTo>
                  <a:cubicBezTo>
                    <a:pt x="11148" y="51346"/>
                    <a:pt x="11094" y="46301"/>
                    <a:pt x="11067" y="41256"/>
                  </a:cubicBezTo>
                  <a:cubicBezTo>
                    <a:pt x="11067" y="39005"/>
                    <a:pt x="11040" y="36753"/>
                    <a:pt x="11040" y="34502"/>
                  </a:cubicBezTo>
                  <a:cubicBezTo>
                    <a:pt x="11012" y="33254"/>
                    <a:pt x="11012" y="32007"/>
                    <a:pt x="11012" y="30759"/>
                  </a:cubicBezTo>
                  <a:cubicBezTo>
                    <a:pt x="11012" y="30623"/>
                    <a:pt x="10958" y="30461"/>
                    <a:pt x="11067" y="30352"/>
                  </a:cubicBezTo>
                  <a:lnTo>
                    <a:pt x="14539" y="30162"/>
                  </a:lnTo>
                  <a:cubicBezTo>
                    <a:pt x="14566" y="30162"/>
                    <a:pt x="14620" y="30162"/>
                    <a:pt x="14647" y="30189"/>
                  </a:cubicBezTo>
                  <a:cubicBezTo>
                    <a:pt x="14647" y="30271"/>
                    <a:pt x="14620" y="30325"/>
                    <a:pt x="14620" y="30406"/>
                  </a:cubicBezTo>
                  <a:cubicBezTo>
                    <a:pt x="14484" y="30895"/>
                    <a:pt x="14376" y="31383"/>
                    <a:pt x="14240" y="31871"/>
                  </a:cubicBezTo>
                  <a:cubicBezTo>
                    <a:pt x="13969" y="32956"/>
                    <a:pt x="13671" y="34041"/>
                    <a:pt x="13481" y="35180"/>
                  </a:cubicBezTo>
                  <a:cubicBezTo>
                    <a:pt x="13454" y="35370"/>
                    <a:pt x="13454" y="35587"/>
                    <a:pt x="13481" y="35777"/>
                  </a:cubicBezTo>
                  <a:cubicBezTo>
                    <a:pt x="13562" y="36238"/>
                    <a:pt x="13860" y="36618"/>
                    <a:pt x="14267" y="36808"/>
                  </a:cubicBezTo>
                  <a:cubicBezTo>
                    <a:pt x="14647" y="36970"/>
                    <a:pt x="15054" y="37106"/>
                    <a:pt x="15461" y="37187"/>
                  </a:cubicBezTo>
                  <a:cubicBezTo>
                    <a:pt x="16247" y="37323"/>
                    <a:pt x="17061" y="37377"/>
                    <a:pt x="17875" y="37377"/>
                  </a:cubicBezTo>
                  <a:cubicBezTo>
                    <a:pt x="18038" y="37368"/>
                    <a:pt x="18203" y="37365"/>
                    <a:pt x="18370" y="37365"/>
                  </a:cubicBezTo>
                  <a:cubicBezTo>
                    <a:pt x="18704" y="37365"/>
                    <a:pt x="19041" y="37377"/>
                    <a:pt x="19367" y="37377"/>
                  </a:cubicBezTo>
                  <a:lnTo>
                    <a:pt x="19963" y="37377"/>
                  </a:lnTo>
                  <a:cubicBezTo>
                    <a:pt x="20452" y="37350"/>
                    <a:pt x="20940" y="37323"/>
                    <a:pt x="21428" y="37242"/>
                  </a:cubicBezTo>
                  <a:cubicBezTo>
                    <a:pt x="21889" y="37215"/>
                    <a:pt x="22350" y="37079"/>
                    <a:pt x="22811" y="36916"/>
                  </a:cubicBezTo>
                  <a:cubicBezTo>
                    <a:pt x="23272" y="36726"/>
                    <a:pt x="23598" y="36292"/>
                    <a:pt x="23598" y="35777"/>
                  </a:cubicBezTo>
                  <a:cubicBezTo>
                    <a:pt x="23598" y="35587"/>
                    <a:pt x="23571" y="35370"/>
                    <a:pt x="23544" y="35180"/>
                  </a:cubicBezTo>
                  <a:cubicBezTo>
                    <a:pt x="23517" y="35045"/>
                    <a:pt x="23489" y="34882"/>
                    <a:pt x="23435" y="34692"/>
                  </a:cubicBezTo>
                  <a:lnTo>
                    <a:pt x="25171" y="34692"/>
                  </a:lnTo>
                  <a:cubicBezTo>
                    <a:pt x="25171" y="34719"/>
                    <a:pt x="25198" y="34719"/>
                    <a:pt x="25252" y="34746"/>
                  </a:cubicBezTo>
                  <a:cubicBezTo>
                    <a:pt x="25300" y="34982"/>
                    <a:pt x="25512" y="35136"/>
                    <a:pt x="25745" y="35136"/>
                  </a:cubicBezTo>
                  <a:cubicBezTo>
                    <a:pt x="25779" y="35136"/>
                    <a:pt x="25814" y="35133"/>
                    <a:pt x="25849" y="35126"/>
                  </a:cubicBezTo>
                  <a:lnTo>
                    <a:pt x="26175" y="35126"/>
                  </a:lnTo>
                  <a:cubicBezTo>
                    <a:pt x="26310" y="35126"/>
                    <a:pt x="26419" y="35045"/>
                    <a:pt x="26446" y="34936"/>
                  </a:cubicBezTo>
                  <a:cubicBezTo>
                    <a:pt x="26500" y="34828"/>
                    <a:pt x="26554" y="34719"/>
                    <a:pt x="26582" y="34611"/>
                  </a:cubicBezTo>
                  <a:cubicBezTo>
                    <a:pt x="26609" y="34502"/>
                    <a:pt x="26609" y="34367"/>
                    <a:pt x="26636" y="34258"/>
                  </a:cubicBezTo>
                  <a:cubicBezTo>
                    <a:pt x="26676" y="34255"/>
                    <a:pt x="26717" y="34253"/>
                    <a:pt x="26756" y="34253"/>
                  </a:cubicBezTo>
                  <a:cubicBezTo>
                    <a:pt x="27384" y="34253"/>
                    <a:pt x="27925" y="34648"/>
                    <a:pt x="28155" y="35234"/>
                  </a:cubicBezTo>
                  <a:cubicBezTo>
                    <a:pt x="28263" y="35506"/>
                    <a:pt x="28372" y="35750"/>
                    <a:pt x="28480" y="36021"/>
                  </a:cubicBezTo>
                  <a:cubicBezTo>
                    <a:pt x="28697" y="36726"/>
                    <a:pt x="28833" y="37431"/>
                    <a:pt x="28860" y="38191"/>
                  </a:cubicBezTo>
                  <a:cubicBezTo>
                    <a:pt x="28996" y="39547"/>
                    <a:pt x="29077" y="40903"/>
                    <a:pt x="29077" y="42260"/>
                  </a:cubicBezTo>
                  <a:cubicBezTo>
                    <a:pt x="29050" y="44457"/>
                    <a:pt x="29023" y="46626"/>
                    <a:pt x="28996" y="48796"/>
                  </a:cubicBezTo>
                  <a:lnTo>
                    <a:pt x="28996" y="49068"/>
                  </a:lnTo>
                  <a:cubicBezTo>
                    <a:pt x="28996" y="49339"/>
                    <a:pt x="29050" y="49420"/>
                    <a:pt x="29348" y="49420"/>
                  </a:cubicBezTo>
                  <a:cubicBezTo>
                    <a:pt x="29864" y="49447"/>
                    <a:pt x="30406" y="49474"/>
                    <a:pt x="30949" y="49474"/>
                  </a:cubicBezTo>
                  <a:cubicBezTo>
                    <a:pt x="30978" y="49477"/>
                    <a:pt x="31006" y="49479"/>
                    <a:pt x="31032" y="49479"/>
                  </a:cubicBezTo>
                  <a:cubicBezTo>
                    <a:pt x="31267" y="49479"/>
                    <a:pt x="31355" y="49366"/>
                    <a:pt x="31355" y="49122"/>
                  </a:cubicBezTo>
                  <a:cubicBezTo>
                    <a:pt x="31355" y="48661"/>
                    <a:pt x="31382" y="48200"/>
                    <a:pt x="31382" y="47739"/>
                  </a:cubicBezTo>
                  <a:cubicBezTo>
                    <a:pt x="31410" y="46382"/>
                    <a:pt x="31410" y="45080"/>
                    <a:pt x="31410" y="43724"/>
                  </a:cubicBezTo>
                  <a:cubicBezTo>
                    <a:pt x="31410" y="42748"/>
                    <a:pt x="31355" y="41798"/>
                    <a:pt x="31328" y="40849"/>
                  </a:cubicBezTo>
                  <a:cubicBezTo>
                    <a:pt x="31274" y="39981"/>
                    <a:pt x="31220" y="39086"/>
                    <a:pt x="31166" y="38191"/>
                  </a:cubicBezTo>
                  <a:cubicBezTo>
                    <a:pt x="31166" y="37621"/>
                    <a:pt x="31111" y="37025"/>
                    <a:pt x="30976" y="36455"/>
                  </a:cubicBezTo>
                  <a:cubicBezTo>
                    <a:pt x="30840" y="35940"/>
                    <a:pt x="30677" y="35424"/>
                    <a:pt x="30487" y="34936"/>
                  </a:cubicBezTo>
                  <a:cubicBezTo>
                    <a:pt x="30270" y="34285"/>
                    <a:pt x="29918" y="33716"/>
                    <a:pt x="29484" y="33200"/>
                  </a:cubicBezTo>
                  <a:cubicBezTo>
                    <a:pt x="29185" y="32820"/>
                    <a:pt x="28751" y="32576"/>
                    <a:pt x="28290" y="32441"/>
                  </a:cubicBezTo>
                  <a:cubicBezTo>
                    <a:pt x="27884" y="32332"/>
                    <a:pt x="27477" y="32278"/>
                    <a:pt x="27043" y="32278"/>
                  </a:cubicBezTo>
                  <a:cubicBezTo>
                    <a:pt x="26975" y="32278"/>
                    <a:pt x="26900" y="32292"/>
                    <a:pt x="26829" y="32292"/>
                  </a:cubicBezTo>
                  <a:cubicBezTo>
                    <a:pt x="26758" y="32292"/>
                    <a:pt x="26690" y="32278"/>
                    <a:pt x="26636" y="32224"/>
                  </a:cubicBezTo>
                  <a:cubicBezTo>
                    <a:pt x="26609" y="32088"/>
                    <a:pt x="26609" y="31952"/>
                    <a:pt x="26582" y="31844"/>
                  </a:cubicBezTo>
                  <a:cubicBezTo>
                    <a:pt x="26554" y="31627"/>
                    <a:pt x="26392" y="31491"/>
                    <a:pt x="26202" y="31464"/>
                  </a:cubicBezTo>
                  <a:cubicBezTo>
                    <a:pt x="26066" y="31437"/>
                    <a:pt x="25931" y="31437"/>
                    <a:pt x="25822" y="31437"/>
                  </a:cubicBezTo>
                  <a:cubicBezTo>
                    <a:pt x="25334" y="31437"/>
                    <a:pt x="25307" y="31464"/>
                    <a:pt x="25144" y="31898"/>
                  </a:cubicBezTo>
                  <a:cubicBezTo>
                    <a:pt x="25144" y="31898"/>
                    <a:pt x="25117" y="31898"/>
                    <a:pt x="25090" y="31952"/>
                  </a:cubicBezTo>
                  <a:lnTo>
                    <a:pt x="23923" y="31952"/>
                  </a:lnTo>
                  <a:cubicBezTo>
                    <a:pt x="23720" y="31966"/>
                    <a:pt x="23523" y="31973"/>
                    <a:pt x="23327" y="31973"/>
                  </a:cubicBezTo>
                  <a:cubicBezTo>
                    <a:pt x="23130" y="31973"/>
                    <a:pt x="22933" y="31966"/>
                    <a:pt x="22730" y="31952"/>
                  </a:cubicBezTo>
                  <a:cubicBezTo>
                    <a:pt x="22486" y="31329"/>
                    <a:pt x="22323" y="30678"/>
                    <a:pt x="22242" y="30027"/>
                  </a:cubicBezTo>
                  <a:lnTo>
                    <a:pt x="23625" y="30027"/>
                  </a:lnTo>
                  <a:cubicBezTo>
                    <a:pt x="23842" y="30000"/>
                    <a:pt x="23896" y="29891"/>
                    <a:pt x="23896" y="29728"/>
                  </a:cubicBezTo>
                  <a:cubicBezTo>
                    <a:pt x="23923" y="29538"/>
                    <a:pt x="23923" y="29349"/>
                    <a:pt x="23923" y="29186"/>
                  </a:cubicBezTo>
                  <a:cubicBezTo>
                    <a:pt x="23923" y="28942"/>
                    <a:pt x="23923" y="28698"/>
                    <a:pt x="23896" y="28454"/>
                  </a:cubicBezTo>
                  <a:cubicBezTo>
                    <a:pt x="23896" y="28264"/>
                    <a:pt x="23761" y="28128"/>
                    <a:pt x="23571" y="28101"/>
                  </a:cubicBezTo>
                  <a:cubicBezTo>
                    <a:pt x="23517" y="28101"/>
                    <a:pt x="23462" y="28101"/>
                    <a:pt x="23381" y="28074"/>
                  </a:cubicBezTo>
                  <a:lnTo>
                    <a:pt x="22079" y="28047"/>
                  </a:lnTo>
                  <a:lnTo>
                    <a:pt x="21699" y="28047"/>
                  </a:lnTo>
                  <a:cubicBezTo>
                    <a:pt x="21509" y="27558"/>
                    <a:pt x="21374" y="27043"/>
                    <a:pt x="21265" y="26528"/>
                  </a:cubicBezTo>
                  <a:cubicBezTo>
                    <a:pt x="21320" y="26528"/>
                    <a:pt x="21347" y="26501"/>
                    <a:pt x="21374" y="26501"/>
                  </a:cubicBezTo>
                  <a:cubicBezTo>
                    <a:pt x="21862" y="26473"/>
                    <a:pt x="21998" y="26365"/>
                    <a:pt x="22079" y="25904"/>
                  </a:cubicBezTo>
                  <a:cubicBezTo>
                    <a:pt x="22160" y="25470"/>
                    <a:pt x="22160" y="25009"/>
                    <a:pt x="22079" y="24548"/>
                  </a:cubicBezTo>
                  <a:cubicBezTo>
                    <a:pt x="22079" y="24253"/>
                    <a:pt x="21856" y="24025"/>
                    <a:pt x="21573" y="24025"/>
                  </a:cubicBezTo>
                  <a:cubicBezTo>
                    <a:pt x="21543" y="24025"/>
                    <a:pt x="21513" y="24027"/>
                    <a:pt x="21482" y="24032"/>
                  </a:cubicBezTo>
                  <a:cubicBezTo>
                    <a:pt x="20506" y="23978"/>
                    <a:pt x="19529" y="23924"/>
                    <a:pt x="18553" y="23924"/>
                  </a:cubicBezTo>
                  <a:cubicBezTo>
                    <a:pt x="17739" y="23924"/>
                    <a:pt x="16925" y="23978"/>
                    <a:pt x="16112" y="24032"/>
                  </a:cubicBezTo>
                  <a:cubicBezTo>
                    <a:pt x="15813" y="24032"/>
                    <a:pt x="15488" y="24059"/>
                    <a:pt x="15190" y="24114"/>
                  </a:cubicBezTo>
                  <a:cubicBezTo>
                    <a:pt x="14756" y="24195"/>
                    <a:pt x="14647" y="24304"/>
                    <a:pt x="14593" y="24738"/>
                  </a:cubicBezTo>
                  <a:cubicBezTo>
                    <a:pt x="14539" y="25144"/>
                    <a:pt x="14566" y="25524"/>
                    <a:pt x="14647" y="25904"/>
                  </a:cubicBezTo>
                  <a:cubicBezTo>
                    <a:pt x="14674" y="26148"/>
                    <a:pt x="14837" y="26338"/>
                    <a:pt x="15081" y="26365"/>
                  </a:cubicBezTo>
                  <a:cubicBezTo>
                    <a:pt x="15244" y="26392"/>
                    <a:pt x="15434" y="26446"/>
                    <a:pt x="15624" y="26501"/>
                  </a:cubicBezTo>
                  <a:cubicBezTo>
                    <a:pt x="15542" y="26799"/>
                    <a:pt x="15488" y="27070"/>
                    <a:pt x="15407" y="27341"/>
                  </a:cubicBezTo>
                  <a:cubicBezTo>
                    <a:pt x="15379" y="27640"/>
                    <a:pt x="15271" y="27911"/>
                    <a:pt x="15162" y="28182"/>
                  </a:cubicBezTo>
                  <a:cubicBezTo>
                    <a:pt x="14864" y="28209"/>
                    <a:pt x="14566" y="28237"/>
                    <a:pt x="14294" y="28237"/>
                  </a:cubicBezTo>
                  <a:lnTo>
                    <a:pt x="12640" y="28237"/>
                  </a:lnTo>
                  <a:cubicBezTo>
                    <a:pt x="12459" y="28237"/>
                    <a:pt x="12278" y="28249"/>
                    <a:pt x="12097" y="28249"/>
                  </a:cubicBezTo>
                  <a:cubicBezTo>
                    <a:pt x="12007" y="28249"/>
                    <a:pt x="11917" y="28246"/>
                    <a:pt x="11826" y="28237"/>
                  </a:cubicBezTo>
                  <a:cubicBezTo>
                    <a:pt x="11754" y="28244"/>
                    <a:pt x="11679" y="28247"/>
                    <a:pt x="11603" y="28247"/>
                  </a:cubicBezTo>
                  <a:cubicBezTo>
                    <a:pt x="11397" y="28247"/>
                    <a:pt x="11184" y="28222"/>
                    <a:pt x="10985" y="28182"/>
                  </a:cubicBezTo>
                  <a:lnTo>
                    <a:pt x="10985" y="27911"/>
                  </a:lnTo>
                  <a:cubicBezTo>
                    <a:pt x="10958" y="25063"/>
                    <a:pt x="10931" y="22188"/>
                    <a:pt x="10931" y="19340"/>
                  </a:cubicBezTo>
                  <a:cubicBezTo>
                    <a:pt x="10904" y="17089"/>
                    <a:pt x="10904" y="14810"/>
                    <a:pt x="10904" y="12559"/>
                  </a:cubicBezTo>
                  <a:lnTo>
                    <a:pt x="10904" y="10335"/>
                  </a:lnTo>
                  <a:cubicBezTo>
                    <a:pt x="10877" y="10172"/>
                    <a:pt x="10904" y="10009"/>
                    <a:pt x="10985" y="9901"/>
                  </a:cubicBezTo>
                  <a:lnTo>
                    <a:pt x="12830" y="9901"/>
                  </a:lnTo>
                  <a:cubicBezTo>
                    <a:pt x="12953" y="9890"/>
                    <a:pt x="13082" y="9883"/>
                    <a:pt x="13211" y="9883"/>
                  </a:cubicBezTo>
                  <a:cubicBezTo>
                    <a:pt x="13393" y="9883"/>
                    <a:pt x="13577" y="9896"/>
                    <a:pt x="13752" y="9928"/>
                  </a:cubicBezTo>
                  <a:cubicBezTo>
                    <a:pt x="13752" y="10009"/>
                    <a:pt x="13779" y="10118"/>
                    <a:pt x="13752" y="10226"/>
                  </a:cubicBezTo>
                  <a:cubicBezTo>
                    <a:pt x="13752" y="10959"/>
                    <a:pt x="13725" y="11691"/>
                    <a:pt x="13698" y="12423"/>
                  </a:cubicBezTo>
                  <a:lnTo>
                    <a:pt x="13643" y="14702"/>
                  </a:lnTo>
                  <a:cubicBezTo>
                    <a:pt x="13643" y="14892"/>
                    <a:pt x="13671" y="15054"/>
                    <a:pt x="13752" y="15190"/>
                  </a:cubicBezTo>
                  <a:cubicBezTo>
                    <a:pt x="13888" y="15434"/>
                    <a:pt x="14023" y="15705"/>
                    <a:pt x="14186" y="15922"/>
                  </a:cubicBezTo>
                  <a:cubicBezTo>
                    <a:pt x="14756" y="16682"/>
                    <a:pt x="15298" y="17441"/>
                    <a:pt x="15841" y="18201"/>
                  </a:cubicBezTo>
                  <a:cubicBezTo>
                    <a:pt x="16193" y="18662"/>
                    <a:pt x="16600" y="19096"/>
                    <a:pt x="17034" y="19476"/>
                  </a:cubicBezTo>
                  <a:cubicBezTo>
                    <a:pt x="17160" y="19574"/>
                    <a:pt x="17257" y="19628"/>
                    <a:pt x="17355" y="19628"/>
                  </a:cubicBezTo>
                  <a:cubicBezTo>
                    <a:pt x="17447" y="19628"/>
                    <a:pt x="17540" y="19580"/>
                    <a:pt x="17658" y="19476"/>
                  </a:cubicBezTo>
                  <a:cubicBezTo>
                    <a:pt x="17821" y="19313"/>
                    <a:pt x="17956" y="19150"/>
                    <a:pt x="18092" y="18987"/>
                  </a:cubicBezTo>
                  <a:cubicBezTo>
                    <a:pt x="18851" y="18092"/>
                    <a:pt x="19584" y="17197"/>
                    <a:pt x="20316" y="16302"/>
                  </a:cubicBezTo>
                  <a:cubicBezTo>
                    <a:pt x="20587" y="15949"/>
                    <a:pt x="20831" y="15624"/>
                    <a:pt x="21103" y="15271"/>
                  </a:cubicBezTo>
                  <a:cubicBezTo>
                    <a:pt x="21265" y="15081"/>
                    <a:pt x="21347" y="14864"/>
                    <a:pt x="21347" y="14593"/>
                  </a:cubicBezTo>
                  <a:cubicBezTo>
                    <a:pt x="21320" y="14268"/>
                    <a:pt x="21347" y="13969"/>
                    <a:pt x="21374" y="13644"/>
                  </a:cubicBezTo>
                  <a:cubicBezTo>
                    <a:pt x="21455" y="12423"/>
                    <a:pt x="21537" y="11230"/>
                    <a:pt x="21591" y="10009"/>
                  </a:cubicBezTo>
                  <a:cubicBezTo>
                    <a:pt x="21591" y="9928"/>
                    <a:pt x="21591" y="9819"/>
                    <a:pt x="21618" y="9738"/>
                  </a:cubicBezTo>
                  <a:lnTo>
                    <a:pt x="21943" y="9711"/>
                  </a:lnTo>
                  <a:lnTo>
                    <a:pt x="23218" y="9711"/>
                  </a:lnTo>
                  <a:cubicBezTo>
                    <a:pt x="23761" y="9684"/>
                    <a:pt x="24303" y="9630"/>
                    <a:pt x="24873" y="9575"/>
                  </a:cubicBezTo>
                  <a:cubicBezTo>
                    <a:pt x="25198" y="9548"/>
                    <a:pt x="25280" y="9467"/>
                    <a:pt x="25280" y="9141"/>
                  </a:cubicBezTo>
                  <a:cubicBezTo>
                    <a:pt x="25280" y="8789"/>
                    <a:pt x="25252" y="8463"/>
                    <a:pt x="25225" y="8111"/>
                  </a:cubicBezTo>
                  <a:cubicBezTo>
                    <a:pt x="25198" y="7650"/>
                    <a:pt x="25117" y="7595"/>
                    <a:pt x="24629" y="7595"/>
                  </a:cubicBezTo>
                  <a:lnTo>
                    <a:pt x="22106" y="7595"/>
                  </a:lnTo>
                  <a:cubicBezTo>
                    <a:pt x="21971" y="7595"/>
                    <a:pt x="21835" y="7595"/>
                    <a:pt x="21726" y="7514"/>
                  </a:cubicBezTo>
                  <a:lnTo>
                    <a:pt x="21726" y="6565"/>
                  </a:lnTo>
                  <a:cubicBezTo>
                    <a:pt x="21699" y="4937"/>
                    <a:pt x="21672" y="3283"/>
                    <a:pt x="21645" y="1655"/>
                  </a:cubicBezTo>
                  <a:cubicBezTo>
                    <a:pt x="21645" y="1248"/>
                    <a:pt x="21618" y="841"/>
                    <a:pt x="21591" y="435"/>
                  </a:cubicBezTo>
                  <a:cubicBezTo>
                    <a:pt x="21564" y="163"/>
                    <a:pt x="21537" y="109"/>
                    <a:pt x="21265" y="55"/>
                  </a:cubicBezTo>
                  <a:cubicBezTo>
                    <a:pt x="21075" y="28"/>
                    <a:pt x="20886" y="1"/>
                    <a:pt x="20696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0"/>
            <p:cNvSpPr/>
            <p:nvPr/>
          </p:nvSpPr>
          <p:spPr>
            <a:xfrm>
              <a:off x="10741150" y="6009750"/>
              <a:ext cx="44775" cy="39875"/>
            </a:xfrm>
            <a:custGeom>
              <a:rect b="b" l="l" r="r" t="t"/>
              <a:pathLst>
                <a:path extrusionOk="0" h="1595" w="1791">
                  <a:moveTo>
                    <a:pt x="923" y="455"/>
                  </a:moveTo>
                  <a:cubicBezTo>
                    <a:pt x="1140" y="482"/>
                    <a:pt x="1275" y="591"/>
                    <a:pt x="1275" y="726"/>
                  </a:cubicBezTo>
                  <a:cubicBezTo>
                    <a:pt x="1221" y="971"/>
                    <a:pt x="1031" y="1133"/>
                    <a:pt x="787" y="1133"/>
                  </a:cubicBezTo>
                  <a:lnTo>
                    <a:pt x="733" y="1106"/>
                  </a:lnTo>
                  <a:cubicBezTo>
                    <a:pt x="624" y="998"/>
                    <a:pt x="570" y="835"/>
                    <a:pt x="624" y="726"/>
                  </a:cubicBezTo>
                  <a:cubicBezTo>
                    <a:pt x="651" y="564"/>
                    <a:pt x="787" y="455"/>
                    <a:pt x="923" y="455"/>
                  </a:cubicBezTo>
                  <a:close/>
                  <a:moveTo>
                    <a:pt x="882" y="1"/>
                  </a:moveTo>
                  <a:cubicBezTo>
                    <a:pt x="814" y="1"/>
                    <a:pt x="746" y="8"/>
                    <a:pt x="679" y="21"/>
                  </a:cubicBezTo>
                  <a:lnTo>
                    <a:pt x="679" y="48"/>
                  </a:lnTo>
                  <a:cubicBezTo>
                    <a:pt x="190" y="238"/>
                    <a:pt x="0" y="808"/>
                    <a:pt x="245" y="1242"/>
                  </a:cubicBezTo>
                  <a:cubicBezTo>
                    <a:pt x="353" y="1486"/>
                    <a:pt x="597" y="1594"/>
                    <a:pt x="841" y="1594"/>
                  </a:cubicBezTo>
                  <a:cubicBezTo>
                    <a:pt x="1302" y="1567"/>
                    <a:pt x="1655" y="1269"/>
                    <a:pt x="1736" y="835"/>
                  </a:cubicBezTo>
                  <a:cubicBezTo>
                    <a:pt x="1791" y="618"/>
                    <a:pt x="1709" y="374"/>
                    <a:pt x="1547" y="238"/>
                  </a:cubicBezTo>
                  <a:cubicBezTo>
                    <a:pt x="1384" y="157"/>
                    <a:pt x="1248" y="75"/>
                    <a:pt x="1085" y="21"/>
                  </a:cubicBezTo>
                  <a:cubicBezTo>
                    <a:pt x="1018" y="8"/>
                    <a:pt x="950" y="1"/>
                    <a:pt x="882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0"/>
            <p:cNvSpPr/>
            <p:nvPr/>
          </p:nvSpPr>
          <p:spPr>
            <a:xfrm>
              <a:off x="10844900" y="6879750"/>
              <a:ext cx="348575" cy="218200"/>
            </a:xfrm>
            <a:custGeom>
              <a:rect b="b" l="l" r="r" t="t"/>
              <a:pathLst>
                <a:path extrusionOk="0" h="8728" w="13943">
                  <a:moveTo>
                    <a:pt x="2889" y="1"/>
                  </a:moveTo>
                  <a:cubicBezTo>
                    <a:pt x="2821" y="1"/>
                    <a:pt x="2754" y="7"/>
                    <a:pt x="2686" y="21"/>
                  </a:cubicBezTo>
                  <a:cubicBezTo>
                    <a:pt x="2496" y="21"/>
                    <a:pt x="2333" y="130"/>
                    <a:pt x="2279" y="319"/>
                  </a:cubicBezTo>
                  <a:cubicBezTo>
                    <a:pt x="2252" y="374"/>
                    <a:pt x="2225" y="428"/>
                    <a:pt x="2197" y="509"/>
                  </a:cubicBezTo>
                  <a:cubicBezTo>
                    <a:pt x="1655" y="2028"/>
                    <a:pt x="1167" y="3601"/>
                    <a:pt x="651" y="5147"/>
                  </a:cubicBezTo>
                  <a:cubicBezTo>
                    <a:pt x="407" y="6070"/>
                    <a:pt x="190" y="6965"/>
                    <a:pt x="55" y="7887"/>
                  </a:cubicBezTo>
                  <a:cubicBezTo>
                    <a:pt x="28" y="7941"/>
                    <a:pt x="28" y="7995"/>
                    <a:pt x="28" y="8050"/>
                  </a:cubicBezTo>
                  <a:cubicBezTo>
                    <a:pt x="0" y="8240"/>
                    <a:pt x="136" y="8429"/>
                    <a:pt x="299" y="8511"/>
                  </a:cubicBezTo>
                  <a:cubicBezTo>
                    <a:pt x="418" y="8550"/>
                    <a:pt x="523" y="8576"/>
                    <a:pt x="634" y="8576"/>
                  </a:cubicBezTo>
                  <a:cubicBezTo>
                    <a:pt x="675" y="8576"/>
                    <a:pt x="716" y="8572"/>
                    <a:pt x="760" y="8565"/>
                  </a:cubicBezTo>
                  <a:cubicBezTo>
                    <a:pt x="1031" y="8565"/>
                    <a:pt x="1302" y="8538"/>
                    <a:pt x="1574" y="8538"/>
                  </a:cubicBezTo>
                  <a:cubicBezTo>
                    <a:pt x="2930" y="8538"/>
                    <a:pt x="4286" y="8538"/>
                    <a:pt x="5642" y="8565"/>
                  </a:cubicBezTo>
                  <a:cubicBezTo>
                    <a:pt x="6863" y="8646"/>
                    <a:pt x="8083" y="8646"/>
                    <a:pt x="8924" y="8674"/>
                  </a:cubicBezTo>
                  <a:lnTo>
                    <a:pt x="12559" y="8728"/>
                  </a:lnTo>
                  <a:cubicBezTo>
                    <a:pt x="12830" y="8728"/>
                    <a:pt x="13101" y="8701"/>
                    <a:pt x="13372" y="8674"/>
                  </a:cubicBezTo>
                  <a:cubicBezTo>
                    <a:pt x="13388" y="8675"/>
                    <a:pt x="13404" y="8676"/>
                    <a:pt x="13419" y="8676"/>
                  </a:cubicBezTo>
                  <a:cubicBezTo>
                    <a:pt x="13647" y="8676"/>
                    <a:pt x="13864" y="8495"/>
                    <a:pt x="13915" y="8267"/>
                  </a:cubicBezTo>
                  <a:cubicBezTo>
                    <a:pt x="13942" y="8104"/>
                    <a:pt x="13942" y="7968"/>
                    <a:pt x="13915" y="7806"/>
                  </a:cubicBezTo>
                  <a:cubicBezTo>
                    <a:pt x="13481" y="5826"/>
                    <a:pt x="13020" y="3845"/>
                    <a:pt x="12477" y="1893"/>
                  </a:cubicBezTo>
                  <a:cubicBezTo>
                    <a:pt x="12369" y="1431"/>
                    <a:pt x="12206" y="997"/>
                    <a:pt x="12071" y="564"/>
                  </a:cubicBezTo>
                  <a:cubicBezTo>
                    <a:pt x="11962" y="211"/>
                    <a:pt x="11908" y="211"/>
                    <a:pt x="11555" y="211"/>
                  </a:cubicBezTo>
                  <a:lnTo>
                    <a:pt x="10986" y="211"/>
                  </a:lnTo>
                  <a:cubicBezTo>
                    <a:pt x="9684" y="184"/>
                    <a:pt x="8382" y="157"/>
                    <a:pt x="7080" y="157"/>
                  </a:cubicBezTo>
                  <a:cubicBezTo>
                    <a:pt x="5778" y="130"/>
                    <a:pt x="4422" y="102"/>
                    <a:pt x="3093" y="21"/>
                  </a:cubicBezTo>
                  <a:cubicBezTo>
                    <a:pt x="3025" y="7"/>
                    <a:pt x="2957" y="1"/>
                    <a:pt x="2889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10869300" y="6826700"/>
              <a:ext cx="315350" cy="47475"/>
            </a:xfrm>
            <a:custGeom>
              <a:rect b="b" l="l" r="r" t="t"/>
              <a:pathLst>
                <a:path extrusionOk="0" h="1899" w="12614">
                  <a:moveTo>
                    <a:pt x="326" y="0"/>
                  </a:moveTo>
                  <a:cubicBezTo>
                    <a:pt x="218" y="27"/>
                    <a:pt x="137" y="27"/>
                    <a:pt x="55" y="54"/>
                  </a:cubicBezTo>
                  <a:cubicBezTo>
                    <a:pt x="1" y="570"/>
                    <a:pt x="1" y="1085"/>
                    <a:pt x="55" y="1601"/>
                  </a:cubicBezTo>
                  <a:cubicBezTo>
                    <a:pt x="353" y="1628"/>
                    <a:pt x="652" y="1682"/>
                    <a:pt x="950" y="1709"/>
                  </a:cubicBezTo>
                  <a:lnTo>
                    <a:pt x="1981" y="1709"/>
                  </a:lnTo>
                  <a:cubicBezTo>
                    <a:pt x="2659" y="1709"/>
                    <a:pt x="3310" y="1736"/>
                    <a:pt x="3988" y="1763"/>
                  </a:cubicBezTo>
                  <a:cubicBezTo>
                    <a:pt x="4883" y="1790"/>
                    <a:pt x="5751" y="1818"/>
                    <a:pt x="6646" y="1845"/>
                  </a:cubicBezTo>
                  <a:cubicBezTo>
                    <a:pt x="7704" y="1845"/>
                    <a:pt x="8762" y="1845"/>
                    <a:pt x="9820" y="1872"/>
                  </a:cubicBezTo>
                  <a:cubicBezTo>
                    <a:pt x="10579" y="1872"/>
                    <a:pt x="11366" y="1872"/>
                    <a:pt x="12125" y="1899"/>
                  </a:cubicBezTo>
                  <a:cubicBezTo>
                    <a:pt x="12478" y="1899"/>
                    <a:pt x="12586" y="1845"/>
                    <a:pt x="12613" y="1492"/>
                  </a:cubicBezTo>
                  <a:cubicBezTo>
                    <a:pt x="12613" y="1139"/>
                    <a:pt x="12613" y="814"/>
                    <a:pt x="12613" y="488"/>
                  </a:cubicBezTo>
                  <a:cubicBezTo>
                    <a:pt x="12586" y="434"/>
                    <a:pt x="12586" y="380"/>
                    <a:pt x="12559" y="326"/>
                  </a:cubicBezTo>
                  <a:cubicBezTo>
                    <a:pt x="12342" y="271"/>
                    <a:pt x="12152" y="244"/>
                    <a:pt x="11935" y="244"/>
                  </a:cubicBezTo>
                  <a:cubicBezTo>
                    <a:pt x="11312" y="244"/>
                    <a:pt x="10715" y="244"/>
                    <a:pt x="10091" y="217"/>
                  </a:cubicBezTo>
                  <a:cubicBezTo>
                    <a:pt x="8736" y="169"/>
                    <a:pt x="7360" y="77"/>
                    <a:pt x="6020" y="77"/>
                  </a:cubicBezTo>
                  <a:cubicBezTo>
                    <a:pt x="5858" y="77"/>
                    <a:pt x="5696" y="79"/>
                    <a:pt x="5534" y="82"/>
                  </a:cubicBezTo>
                  <a:cubicBezTo>
                    <a:pt x="5073" y="82"/>
                    <a:pt x="4639" y="54"/>
                    <a:pt x="4178" y="54"/>
                  </a:cubicBezTo>
                  <a:cubicBezTo>
                    <a:pt x="2876" y="54"/>
                    <a:pt x="1601" y="27"/>
                    <a:pt x="326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10831325" y="6815000"/>
              <a:ext cx="377725" cy="295850"/>
            </a:xfrm>
            <a:custGeom>
              <a:rect b="b" l="l" r="r" t="t"/>
              <a:pathLst>
                <a:path extrusionOk="0" h="11834" w="15109">
                  <a:moveTo>
                    <a:pt x="1845" y="468"/>
                  </a:moveTo>
                  <a:cubicBezTo>
                    <a:pt x="3120" y="495"/>
                    <a:pt x="4395" y="522"/>
                    <a:pt x="5697" y="522"/>
                  </a:cubicBezTo>
                  <a:cubicBezTo>
                    <a:pt x="6158" y="522"/>
                    <a:pt x="6592" y="550"/>
                    <a:pt x="7053" y="550"/>
                  </a:cubicBezTo>
                  <a:cubicBezTo>
                    <a:pt x="7215" y="547"/>
                    <a:pt x="7377" y="545"/>
                    <a:pt x="7539" y="545"/>
                  </a:cubicBezTo>
                  <a:cubicBezTo>
                    <a:pt x="8879" y="545"/>
                    <a:pt x="10255" y="637"/>
                    <a:pt x="11610" y="685"/>
                  </a:cubicBezTo>
                  <a:cubicBezTo>
                    <a:pt x="12234" y="712"/>
                    <a:pt x="12831" y="712"/>
                    <a:pt x="13454" y="712"/>
                  </a:cubicBezTo>
                  <a:cubicBezTo>
                    <a:pt x="13671" y="712"/>
                    <a:pt x="13861" y="739"/>
                    <a:pt x="14078" y="794"/>
                  </a:cubicBezTo>
                  <a:cubicBezTo>
                    <a:pt x="14105" y="848"/>
                    <a:pt x="14105" y="902"/>
                    <a:pt x="14132" y="956"/>
                  </a:cubicBezTo>
                  <a:cubicBezTo>
                    <a:pt x="14132" y="1282"/>
                    <a:pt x="14132" y="1607"/>
                    <a:pt x="14132" y="1960"/>
                  </a:cubicBezTo>
                  <a:cubicBezTo>
                    <a:pt x="14105" y="2313"/>
                    <a:pt x="13997" y="2367"/>
                    <a:pt x="13644" y="2367"/>
                  </a:cubicBezTo>
                  <a:cubicBezTo>
                    <a:pt x="12885" y="2340"/>
                    <a:pt x="12098" y="2340"/>
                    <a:pt x="11339" y="2340"/>
                  </a:cubicBezTo>
                  <a:cubicBezTo>
                    <a:pt x="10281" y="2313"/>
                    <a:pt x="9223" y="2313"/>
                    <a:pt x="8165" y="2313"/>
                  </a:cubicBezTo>
                  <a:cubicBezTo>
                    <a:pt x="7270" y="2286"/>
                    <a:pt x="6402" y="2258"/>
                    <a:pt x="5507" y="2231"/>
                  </a:cubicBezTo>
                  <a:cubicBezTo>
                    <a:pt x="4829" y="2204"/>
                    <a:pt x="4178" y="2177"/>
                    <a:pt x="3500" y="2177"/>
                  </a:cubicBezTo>
                  <a:lnTo>
                    <a:pt x="2469" y="2177"/>
                  </a:lnTo>
                  <a:cubicBezTo>
                    <a:pt x="2171" y="2150"/>
                    <a:pt x="1872" y="2096"/>
                    <a:pt x="1574" y="2069"/>
                  </a:cubicBezTo>
                  <a:cubicBezTo>
                    <a:pt x="1520" y="1553"/>
                    <a:pt x="1520" y="1038"/>
                    <a:pt x="1574" y="522"/>
                  </a:cubicBezTo>
                  <a:cubicBezTo>
                    <a:pt x="1656" y="495"/>
                    <a:pt x="1737" y="495"/>
                    <a:pt x="1845" y="468"/>
                  </a:cubicBezTo>
                  <a:close/>
                  <a:moveTo>
                    <a:pt x="3432" y="2591"/>
                  </a:moveTo>
                  <a:cubicBezTo>
                    <a:pt x="3500" y="2591"/>
                    <a:pt x="3568" y="2597"/>
                    <a:pt x="3636" y="2611"/>
                  </a:cubicBezTo>
                  <a:cubicBezTo>
                    <a:pt x="4965" y="2692"/>
                    <a:pt x="6321" y="2720"/>
                    <a:pt x="7623" y="2747"/>
                  </a:cubicBezTo>
                  <a:cubicBezTo>
                    <a:pt x="8925" y="2747"/>
                    <a:pt x="10227" y="2774"/>
                    <a:pt x="11529" y="2801"/>
                  </a:cubicBezTo>
                  <a:lnTo>
                    <a:pt x="12098" y="2801"/>
                  </a:lnTo>
                  <a:cubicBezTo>
                    <a:pt x="12451" y="2801"/>
                    <a:pt x="12505" y="2801"/>
                    <a:pt x="12614" y="3154"/>
                  </a:cubicBezTo>
                  <a:cubicBezTo>
                    <a:pt x="12749" y="3587"/>
                    <a:pt x="12912" y="4021"/>
                    <a:pt x="13020" y="4483"/>
                  </a:cubicBezTo>
                  <a:cubicBezTo>
                    <a:pt x="13563" y="6435"/>
                    <a:pt x="14024" y="8416"/>
                    <a:pt x="14458" y="10396"/>
                  </a:cubicBezTo>
                  <a:cubicBezTo>
                    <a:pt x="14485" y="10558"/>
                    <a:pt x="14485" y="10694"/>
                    <a:pt x="14458" y="10857"/>
                  </a:cubicBezTo>
                  <a:cubicBezTo>
                    <a:pt x="14407" y="11085"/>
                    <a:pt x="14190" y="11266"/>
                    <a:pt x="13962" y="11266"/>
                  </a:cubicBezTo>
                  <a:cubicBezTo>
                    <a:pt x="13947" y="11266"/>
                    <a:pt x="13931" y="11265"/>
                    <a:pt x="13915" y="11264"/>
                  </a:cubicBezTo>
                  <a:cubicBezTo>
                    <a:pt x="13644" y="11291"/>
                    <a:pt x="13373" y="11318"/>
                    <a:pt x="13102" y="11318"/>
                  </a:cubicBezTo>
                  <a:lnTo>
                    <a:pt x="9467" y="11264"/>
                  </a:lnTo>
                  <a:cubicBezTo>
                    <a:pt x="8626" y="11236"/>
                    <a:pt x="7406" y="11236"/>
                    <a:pt x="6185" y="11155"/>
                  </a:cubicBezTo>
                  <a:cubicBezTo>
                    <a:pt x="4829" y="11128"/>
                    <a:pt x="3473" y="11128"/>
                    <a:pt x="2117" y="11128"/>
                  </a:cubicBezTo>
                  <a:cubicBezTo>
                    <a:pt x="1845" y="11128"/>
                    <a:pt x="1574" y="11155"/>
                    <a:pt x="1303" y="11155"/>
                  </a:cubicBezTo>
                  <a:cubicBezTo>
                    <a:pt x="1259" y="11162"/>
                    <a:pt x="1218" y="11166"/>
                    <a:pt x="1177" y="11166"/>
                  </a:cubicBezTo>
                  <a:cubicBezTo>
                    <a:pt x="1066" y="11166"/>
                    <a:pt x="961" y="11140"/>
                    <a:pt x="842" y="11101"/>
                  </a:cubicBezTo>
                  <a:cubicBezTo>
                    <a:pt x="679" y="11019"/>
                    <a:pt x="543" y="10830"/>
                    <a:pt x="571" y="10640"/>
                  </a:cubicBezTo>
                  <a:cubicBezTo>
                    <a:pt x="571" y="10585"/>
                    <a:pt x="571" y="10531"/>
                    <a:pt x="598" y="10477"/>
                  </a:cubicBezTo>
                  <a:cubicBezTo>
                    <a:pt x="733" y="9555"/>
                    <a:pt x="950" y="8660"/>
                    <a:pt x="1194" y="7737"/>
                  </a:cubicBezTo>
                  <a:cubicBezTo>
                    <a:pt x="1710" y="6191"/>
                    <a:pt x="2198" y="4618"/>
                    <a:pt x="2740" y="3099"/>
                  </a:cubicBezTo>
                  <a:cubicBezTo>
                    <a:pt x="2768" y="3018"/>
                    <a:pt x="2795" y="2964"/>
                    <a:pt x="2822" y="2909"/>
                  </a:cubicBezTo>
                  <a:cubicBezTo>
                    <a:pt x="2876" y="2720"/>
                    <a:pt x="3039" y="2611"/>
                    <a:pt x="3229" y="2611"/>
                  </a:cubicBezTo>
                  <a:cubicBezTo>
                    <a:pt x="3297" y="2597"/>
                    <a:pt x="3364" y="2591"/>
                    <a:pt x="3432" y="2591"/>
                  </a:cubicBezTo>
                  <a:close/>
                  <a:moveTo>
                    <a:pt x="4141" y="0"/>
                  </a:moveTo>
                  <a:cubicBezTo>
                    <a:pt x="3425" y="0"/>
                    <a:pt x="2713" y="7"/>
                    <a:pt x="2008" y="7"/>
                  </a:cubicBezTo>
                  <a:lnTo>
                    <a:pt x="1791" y="7"/>
                  </a:lnTo>
                  <a:cubicBezTo>
                    <a:pt x="1411" y="7"/>
                    <a:pt x="1222" y="116"/>
                    <a:pt x="1140" y="604"/>
                  </a:cubicBezTo>
                  <a:cubicBezTo>
                    <a:pt x="1086" y="984"/>
                    <a:pt x="1086" y="1363"/>
                    <a:pt x="1086" y="1716"/>
                  </a:cubicBezTo>
                  <a:cubicBezTo>
                    <a:pt x="1059" y="1879"/>
                    <a:pt x="1059" y="2014"/>
                    <a:pt x="1086" y="2150"/>
                  </a:cubicBezTo>
                  <a:cubicBezTo>
                    <a:pt x="1113" y="2503"/>
                    <a:pt x="1249" y="2611"/>
                    <a:pt x="1574" y="2611"/>
                  </a:cubicBezTo>
                  <a:lnTo>
                    <a:pt x="2035" y="2611"/>
                  </a:lnTo>
                  <a:cubicBezTo>
                    <a:pt x="2144" y="2611"/>
                    <a:pt x="2252" y="2638"/>
                    <a:pt x="2361" y="2665"/>
                  </a:cubicBezTo>
                  <a:cubicBezTo>
                    <a:pt x="2334" y="2747"/>
                    <a:pt x="2306" y="2828"/>
                    <a:pt x="2279" y="2909"/>
                  </a:cubicBezTo>
                  <a:cubicBezTo>
                    <a:pt x="1683" y="4455"/>
                    <a:pt x="1194" y="6029"/>
                    <a:pt x="706" y="7629"/>
                  </a:cubicBezTo>
                  <a:cubicBezTo>
                    <a:pt x="435" y="8578"/>
                    <a:pt x="218" y="9555"/>
                    <a:pt x="55" y="10558"/>
                  </a:cubicBezTo>
                  <a:cubicBezTo>
                    <a:pt x="1" y="10857"/>
                    <a:pt x="109" y="11182"/>
                    <a:pt x="299" y="11426"/>
                  </a:cubicBezTo>
                  <a:cubicBezTo>
                    <a:pt x="381" y="11589"/>
                    <a:pt x="571" y="11670"/>
                    <a:pt x="760" y="11670"/>
                  </a:cubicBezTo>
                  <a:lnTo>
                    <a:pt x="1167" y="11670"/>
                  </a:lnTo>
                  <a:cubicBezTo>
                    <a:pt x="2144" y="11643"/>
                    <a:pt x="3120" y="11643"/>
                    <a:pt x="4070" y="11643"/>
                  </a:cubicBezTo>
                  <a:cubicBezTo>
                    <a:pt x="5805" y="11670"/>
                    <a:pt x="7541" y="11725"/>
                    <a:pt x="9277" y="11779"/>
                  </a:cubicBezTo>
                  <a:lnTo>
                    <a:pt x="11881" y="11779"/>
                  </a:lnTo>
                  <a:cubicBezTo>
                    <a:pt x="12180" y="11779"/>
                    <a:pt x="12478" y="11833"/>
                    <a:pt x="12749" y="11833"/>
                  </a:cubicBezTo>
                  <a:lnTo>
                    <a:pt x="13915" y="11833"/>
                  </a:lnTo>
                  <a:cubicBezTo>
                    <a:pt x="14132" y="11833"/>
                    <a:pt x="14322" y="11779"/>
                    <a:pt x="14512" y="11697"/>
                  </a:cubicBezTo>
                  <a:cubicBezTo>
                    <a:pt x="14892" y="11589"/>
                    <a:pt x="15109" y="11209"/>
                    <a:pt x="15028" y="10830"/>
                  </a:cubicBezTo>
                  <a:cubicBezTo>
                    <a:pt x="15000" y="10640"/>
                    <a:pt x="14973" y="10423"/>
                    <a:pt x="14946" y="10233"/>
                  </a:cubicBezTo>
                  <a:cubicBezTo>
                    <a:pt x="14675" y="9012"/>
                    <a:pt x="14404" y="7792"/>
                    <a:pt x="14105" y="6571"/>
                  </a:cubicBezTo>
                  <a:cubicBezTo>
                    <a:pt x="13861" y="5405"/>
                    <a:pt x="13536" y="4238"/>
                    <a:pt x="13156" y="3126"/>
                  </a:cubicBezTo>
                  <a:cubicBezTo>
                    <a:pt x="13129" y="3045"/>
                    <a:pt x="13129" y="2964"/>
                    <a:pt x="13102" y="2882"/>
                  </a:cubicBezTo>
                  <a:cubicBezTo>
                    <a:pt x="13265" y="2882"/>
                    <a:pt x="13346" y="2855"/>
                    <a:pt x="13482" y="2855"/>
                  </a:cubicBezTo>
                  <a:cubicBezTo>
                    <a:pt x="13726" y="2882"/>
                    <a:pt x="13943" y="2909"/>
                    <a:pt x="14214" y="2909"/>
                  </a:cubicBezTo>
                  <a:cubicBezTo>
                    <a:pt x="14485" y="2909"/>
                    <a:pt x="14566" y="2828"/>
                    <a:pt x="14621" y="2557"/>
                  </a:cubicBezTo>
                  <a:lnTo>
                    <a:pt x="14621" y="2448"/>
                  </a:lnTo>
                  <a:cubicBezTo>
                    <a:pt x="14621" y="1879"/>
                    <a:pt x="14621" y="1309"/>
                    <a:pt x="14621" y="739"/>
                  </a:cubicBezTo>
                  <a:cubicBezTo>
                    <a:pt x="14621" y="414"/>
                    <a:pt x="14539" y="333"/>
                    <a:pt x="14241" y="306"/>
                  </a:cubicBezTo>
                  <a:lnTo>
                    <a:pt x="13997" y="278"/>
                  </a:lnTo>
                  <a:cubicBezTo>
                    <a:pt x="13237" y="251"/>
                    <a:pt x="12451" y="170"/>
                    <a:pt x="11691" y="170"/>
                  </a:cubicBezTo>
                  <a:cubicBezTo>
                    <a:pt x="10932" y="170"/>
                    <a:pt x="10172" y="116"/>
                    <a:pt x="9413" y="116"/>
                  </a:cubicBezTo>
                  <a:cubicBezTo>
                    <a:pt x="8382" y="89"/>
                    <a:pt x="7324" y="89"/>
                    <a:pt x="6294" y="34"/>
                  </a:cubicBezTo>
                  <a:cubicBezTo>
                    <a:pt x="5575" y="7"/>
                    <a:pt x="4856" y="0"/>
                    <a:pt x="4141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10627225" y="5796313"/>
              <a:ext cx="122775" cy="193950"/>
            </a:xfrm>
            <a:custGeom>
              <a:rect b="b" l="l" r="r" t="t"/>
              <a:pathLst>
                <a:path extrusionOk="0" h="7758" w="4911">
                  <a:moveTo>
                    <a:pt x="4883" y="0"/>
                  </a:moveTo>
                  <a:lnTo>
                    <a:pt x="3663" y="27"/>
                  </a:lnTo>
                  <a:cubicBezTo>
                    <a:pt x="3283" y="27"/>
                    <a:pt x="2876" y="27"/>
                    <a:pt x="2469" y="55"/>
                  </a:cubicBezTo>
                  <a:cubicBezTo>
                    <a:pt x="2089" y="82"/>
                    <a:pt x="1683" y="109"/>
                    <a:pt x="1276" y="109"/>
                  </a:cubicBezTo>
                  <a:cubicBezTo>
                    <a:pt x="1072" y="122"/>
                    <a:pt x="876" y="122"/>
                    <a:pt x="679" y="122"/>
                  </a:cubicBezTo>
                  <a:cubicBezTo>
                    <a:pt x="482" y="122"/>
                    <a:pt x="286" y="122"/>
                    <a:pt x="82" y="136"/>
                  </a:cubicBezTo>
                  <a:cubicBezTo>
                    <a:pt x="1" y="380"/>
                    <a:pt x="1" y="624"/>
                    <a:pt x="82" y="868"/>
                  </a:cubicBezTo>
                  <a:lnTo>
                    <a:pt x="489" y="868"/>
                  </a:lnTo>
                  <a:cubicBezTo>
                    <a:pt x="571" y="895"/>
                    <a:pt x="652" y="923"/>
                    <a:pt x="706" y="977"/>
                  </a:cubicBezTo>
                  <a:cubicBezTo>
                    <a:pt x="788" y="1031"/>
                    <a:pt x="760" y="1167"/>
                    <a:pt x="679" y="1221"/>
                  </a:cubicBezTo>
                  <a:cubicBezTo>
                    <a:pt x="625" y="1248"/>
                    <a:pt x="543" y="1275"/>
                    <a:pt x="462" y="1275"/>
                  </a:cubicBezTo>
                  <a:cubicBezTo>
                    <a:pt x="354" y="1302"/>
                    <a:pt x="245" y="1302"/>
                    <a:pt x="82" y="1329"/>
                  </a:cubicBezTo>
                  <a:cubicBezTo>
                    <a:pt x="82" y="1763"/>
                    <a:pt x="1" y="2197"/>
                    <a:pt x="28" y="2631"/>
                  </a:cubicBezTo>
                  <a:cubicBezTo>
                    <a:pt x="191" y="2658"/>
                    <a:pt x="299" y="2686"/>
                    <a:pt x="435" y="2713"/>
                  </a:cubicBezTo>
                  <a:cubicBezTo>
                    <a:pt x="543" y="2740"/>
                    <a:pt x="625" y="2848"/>
                    <a:pt x="625" y="2957"/>
                  </a:cubicBezTo>
                  <a:cubicBezTo>
                    <a:pt x="598" y="3092"/>
                    <a:pt x="516" y="3174"/>
                    <a:pt x="381" y="3201"/>
                  </a:cubicBezTo>
                  <a:cubicBezTo>
                    <a:pt x="272" y="3228"/>
                    <a:pt x="164" y="3228"/>
                    <a:pt x="28" y="3228"/>
                  </a:cubicBezTo>
                  <a:lnTo>
                    <a:pt x="28" y="4367"/>
                  </a:lnTo>
                  <a:cubicBezTo>
                    <a:pt x="1" y="4666"/>
                    <a:pt x="109" y="4991"/>
                    <a:pt x="299" y="5235"/>
                  </a:cubicBezTo>
                  <a:cubicBezTo>
                    <a:pt x="733" y="5832"/>
                    <a:pt x="1140" y="6429"/>
                    <a:pt x="1574" y="6998"/>
                  </a:cubicBezTo>
                  <a:cubicBezTo>
                    <a:pt x="1764" y="7270"/>
                    <a:pt x="1954" y="7487"/>
                    <a:pt x="2171" y="7758"/>
                  </a:cubicBezTo>
                  <a:cubicBezTo>
                    <a:pt x="2225" y="7676"/>
                    <a:pt x="2279" y="7649"/>
                    <a:pt x="2334" y="7595"/>
                  </a:cubicBezTo>
                  <a:cubicBezTo>
                    <a:pt x="2686" y="7215"/>
                    <a:pt x="3066" y="6836"/>
                    <a:pt x="3419" y="6456"/>
                  </a:cubicBezTo>
                  <a:cubicBezTo>
                    <a:pt x="3771" y="6103"/>
                    <a:pt x="4124" y="5669"/>
                    <a:pt x="4504" y="5289"/>
                  </a:cubicBezTo>
                  <a:cubicBezTo>
                    <a:pt x="4748" y="5045"/>
                    <a:pt x="4856" y="4720"/>
                    <a:pt x="4856" y="4367"/>
                  </a:cubicBezTo>
                  <a:cubicBezTo>
                    <a:pt x="4856" y="3960"/>
                    <a:pt x="4856" y="3554"/>
                    <a:pt x="4883" y="3147"/>
                  </a:cubicBezTo>
                  <a:cubicBezTo>
                    <a:pt x="4883" y="2224"/>
                    <a:pt x="4910" y="1275"/>
                    <a:pt x="4910" y="353"/>
                  </a:cubicBezTo>
                  <a:cubicBezTo>
                    <a:pt x="4910" y="244"/>
                    <a:pt x="4910" y="136"/>
                    <a:pt x="488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10467875" y="5801213"/>
              <a:ext cx="41400" cy="461650"/>
            </a:xfrm>
            <a:custGeom>
              <a:rect b="b" l="l" r="r" t="t"/>
              <a:pathLst>
                <a:path extrusionOk="0" h="18466" w="1656">
                  <a:moveTo>
                    <a:pt x="777" y="1"/>
                  </a:moveTo>
                  <a:cubicBezTo>
                    <a:pt x="550" y="1"/>
                    <a:pt x="326" y="8"/>
                    <a:pt x="109" y="21"/>
                  </a:cubicBezTo>
                  <a:cubicBezTo>
                    <a:pt x="28" y="428"/>
                    <a:pt x="1" y="13827"/>
                    <a:pt x="55" y="18113"/>
                  </a:cubicBezTo>
                  <a:cubicBezTo>
                    <a:pt x="55" y="18221"/>
                    <a:pt x="55" y="18330"/>
                    <a:pt x="82" y="18466"/>
                  </a:cubicBezTo>
                  <a:cubicBezTo>
                    <a:pt x="625" y="18357"/>
                    <a:pt x="1140" y="18438"/>
                    <a:pt x="1655" y="18330"/>
                  </a:cubicBezTo>
                  <a:lnTo>
                    <a:pt x="1655" y="17950"/>
                  </a:lnTo>
                  <a:cubicBezTo>
                    <a:pt x="1655" y="16919"/>
                    <a:pt x="1628" y="15862"/>
                    <a:pt x="1628" y="14804"/>
                  </a:cubicBezTo>
                  <a:cubicBezTo>
                    <a:pt x="1601" y="12580"/>
                    <a:pt x="1601" y="10355"/>
                    <a:pt x="1574" y="8158"/>
                  </a:cubicBezTo>
                  <a:cubicBezTo>
                    <a:pt x="1574" y="5582"/>
                    <a:pt x="1547" y="3032"/>
                    <a:pt x="1520" y="455"/>
                  </a:cubicBezTo>
                  <a:cubicBezTo>
                    <a:pt x="1547" y="320"/>
                    <a:pt x="1520" y="157"/>
                    <a:pt x="1466" y="21"/>
                  </a:cubicBezTo>
                  <a:cubicBezTo>
                    <a:pt x="1235" y="8"/>
                    <a:pt x="1004" y="1"/>
                    <a:pt x="777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10278025" y="7062313"/>
              <a:ext cx="457050" cy="42750"/>
            </a:xfrm>
            <a:custGeom>
              <a:rect b="b" l="l" r="r" t="t"/>
              <a:pathLst>
                <a:path extrusionOk="0" h="1710" w="18282">
                  <a:moveTo>
                    <a:pt x="11311" y="0"/>
                  </a:moveTo>
                  <a:cubicBezTo>
                    <a:pt x="9765" y="0"/>
                    <a:pt x="8192" y="55"/>
                    <a:pt x="6645" y="55"/>
                  </a:cubicBezTo>
                  <a:cubicBezTo>
                    <a:pt x="5018" y="55"/>
                    <a:pt x="3418" y="55"/>
                    <a:pt x="1817" y="82"/>
                  </a:cubicBezTo>
                  <a:cubicBezTo>
                    <a:pt x="1275" y="82"/>
                    <a:pt x="732" y="136"/>
                    <a:pt x="190" y="163"/>
                  </a:cubicBezTo>
                  <a:cubicBezTo>
                    <a:pt x="163" y="163"/>
                    <a:pt x="109" y="190"/>
                    <a:pt x="82" y="190"/>
                  </a:cubicBezTo>
                  <a:cubicBezTo>
                    <a:pt x="0" y="624"/>
                    <a:pt x="27" y="1085"/>
                    <a:pt x="109" y="1492"/>
                  </a:cubicBezTo>
                  <a:lnTo>
                    <a:pt x="3689" y="1492"/>
                  </a:lnTo>
                  <a:cubicBezTo>
                    <a:pt x="5208" y="1492"/>
                    <a:pt x="6754" y="1547"/>
                    <a:pt x="8273" y="1574"/>
                  </a:cubicBezTo>
                  <a:lnTo>
                    <a:pt x="14837" y="1682"/>
                  </a:lnTo>
                  <a:lnTo>
                    <a:pt x="14973" y="1682"/>
                  </a:lnTo>
                  <a:lnTo>
                    <a:pt x="17956" y="1709"/>
                  </a:lnTo>
                  <a:cubicBezTo>
                    <a:pt x="18038" y="1709"/>
                    <a:pt x="18119" y="1682"/>
                    <a:pt x="18200" y="1682"/>
                  </a:cubicBezTo>
                  <a:cubicBezTo>
                    <a:pt x="18282" y="1194"/>
                    <a:pt x="18255" y="706"/>
                    <a:pt x="18119" y="245"/>
                  </a:cubicBezTo>
                  <a:cubicBezTo>
                    <a:pt x="18065" y="245"/>
                    <a:pt x="17983" y="217"/>
                    <a:pt x="17929" y="217"/>
                  </a:cubicBezTo>
                  <a:lnTo>
                    <a:pt x="15352" y="136"/>
                  </a:lnTo>
                  <a:lnTo>
                    <a:pt x="14891" y="136"/>
                  </a:lnTo>
                  <a:cubicBezTo>
                    <a:pt x="13698" y="82"/>
                    <a:pt x="12504" y="28"/>
                    <a:pt x="11311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10469250" y="6660863"/>
              <a:ext cx="44775" cy="388800"/>
            </a:xfrm>
            <a:custGeom>
              <a:rect b="b" l="l" r="r" t="t"/>
              <a:pathLst>
                <a:path extrusionOk="0" h="15552" w="1791">
                  <a:moveTo>
                    <a:pt x="1051" y="0"/>
                  </a:moveTo>
                  <a:cubicBezTo>
                    <a:pt x="701" y="0"/>
                    <a:pt x="350" y="30"/>
                    <a:pt x="0" y="83"/>
                  </a:cubicBezTo>
                  <a:lnTo>
                    <a:pt x="0" y="15272"/>
                  </a:lnTo>
                  <a:cubicBezTo>
                    <a:pt x="27" y="15353"/>
                    <a:pt x="27" y="15435"/>
                    <a:pt x="54" y="15516"/>
                  </a:cubicBezTo>
                  <a:cubicBezTo>
                    <a:pt x="290" y="15538"/>
                    <a:pt x="526" y="15552"/>
                    <a:pt x="762" y="15552"/>
                  </a:cubicBezTo>
                  <a:cubicBezTo>
                    <a:pt x="1096" y="15552"/>
                    <a:pt x="1429" y="15525"/>
                    <a:pt x="1763" y="15462"/>
                  </a:cubicBezTo>
                  <a:cubicBezTo>
                    <a:pt x="1790" y="14919"/>
                    <a:pt x="1682" y="381"/>
                    <a:pt x="1628" y="28"/>
                  </a:cubicBezTo>
                  <a:cubicBezTo>
                    <a:pt x="1435" y="9"/>
                    <a:pt x="1243" y="0"/>
                    <a:pt x="1051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10911350" y="6371363"/>
              <a:ext cx="107850" cy="407750"/>
            </a:xfrm>
            <a:custGeom>
              <a:rect b="b" l="l" r="r" t="t"/>
              <a:pathLst>
                <a:path extrusionOk="0" h="16310" w="4314">
                  <a:moveTo>
                    <a:pt x="474" y="1"/>
                  </a:moveTo>
                  <a:cubicBezTo>
                    <a:pt x="326" y="1"/>
                    <a:pt x="177" y="9"/>
                    <a:pt x="28" y="26"/>
                  </a:cubicBezTo>
                  <a:cubicBezTo>
                    <a:pt x="28" y="135"/>
                    <a:pt x="1" y="189"/>
                    <a:pt x="1" y="271"/>
                  </a:cubicBezTo>
                  <a:lnTo>
                    <a:pt x="28" y="1030"/>
                  </a:lnTo>
                  <a:cubicBezTo>
                    <a:pt x="82" y="1030"/>
                    <a:pt x="136" y="1057"/>
                    <a:pt x="191" y="1057"/>
                  </a:cubicBezTo>
                  <a:cubicBezTo>
                    <a:pt x="950" y="1057"/>
                    <a:pt x="1628" y="1518"/>
                    <a:pt x="1927" y="2223"/>
                  </a:cubicBezTo>
                  <a:cubicBezTo>
                    <a:pt x="2171" y="2712"/>
                    <a:pt x="2361" y="3227"/>
                    <a:pt x="2496" y="3770"/>
                  </a:cubicBezTo>
                  <a:cubicBezTo>
                    <a:pt x="2659" y="4556"/>
                    <a:pt x="2740" y="5370"/>
                    <a:pt x="2795" y="6184"/>
                  </a:cubicBezTo>
                  <a:cubicBezTo>
                    <a:pt x="2822" y="6807"/>
                    <a:pt x="2849" y="7431"/>
                    <a:pt x="2876" y="8028"/>
                  </a:cubicBezTo>
                  <a:cubicBezTo>
                    <a:pt x="2984" y="9655"/>
                    <a:pt x="2957" y="11283"/>
                    <a:pt x="2876" y="12910"/>
                  </a:cubicBezTo>
                  <a:cubicBezTo>
                    <a:pt x="2849" y="13914"/>
                    <a:pt x="2849" y="14972"/>
                    <a:pt x="2849" y="16002"/>
                  </a:cubicBezTo>
                  <a:cubicBezTo>
                    <a:pt x="2849" y="16084"/>
                    <a:pt x="2849" y="16192"/>
                    <a:pt x="2876" y="16274"/>
                  </a:cubicBezTo>
                  <a:cubicBezTo>
                    <a:pt x="3067" y="16296"/>
                    <a:pt x="3258" y="16309"/>
                    <a:pt x="3447" y="16309"/>
                  </a:cubicBezTo>
                  <a:cubicBezTo>
                    <a:pt x="3714" y="16309"/>
                    <a:pt x="3978" y="16283"/>
                    <a:pt x="4232" y="16219"/>
                  </a:cubicBezTo>
                  <a:cubicBezTo>
                    <a:pt x="4232" y="16029"/>
                    <a:pt x="4286" y="15812"/>
                    <a:pt x="4286" y="15623"/>
                  </a:cubicBezTo>
                  <a:cubicBezTo>
                    <a:pt x="4286" y="14999"/>
                    <a:pt x="4314" y="14375"/>
                    <a:pt x="4314" y="13778"/>
                  </a:cubicBezTo>
                  <a:cubicBezTo>
                    <a:pt x="4314" y="12205"/>
                    <a:pt x="4314" y="10659"/>
                    <a:pt x="4286" y="9086"/>
                  </a:cubicBezTo>
                  <a:cubicBezTo>
                    <a:pt x="4232" y="7702"/>
                    <a:pt x="4124" y="6319"/>
                    <a:pt x="4042" y="4936"/>
                  </a:cubicBezTo>
                  <a:cubicBezTo>
                    <a:pt x="4042" y="4583"/>
                    <a:pt x="4015" y="4231"/>
                    <a:pt x="3934" y="3878"/>
                  </a:cubicBezTo>
                  <a:cubicBezTo>
                    <a:pt x="3825" y="3254"/>
                    <a:pt x="3608" y="2630"/>
                    <a:pt x="3337" y="2061"/>
                  </a:cubicBezTo>
                  <a:cubicBezTo>
                    <a:pt x="3147" y="1600"/>
                    <a:pt x="2876" y="1166"/>
                    <a:pt x="2523" y="786"/>
                  </a:cubicBezTo>
                  <a:cubicBezTo>
                    <a:pt x="2415" y="623"/>
                    <a:pt x="2252" y="488"/>
                    <a:pt x="2062" y="379"/>
                  </a:cubicBezTo>
                  <a:cubicBezTo>
                    <a:pt x="1570" y="122"/>
                    <a:pt x="1027" y="1"/>
                    <a:pt x="474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10608250" y="5565088"/>
              <a:ext cx="168875" cy="178025"/>
            </a:xfrm>
            <a:custGeom>
              <a:rect b="b" l="l" r="r" t="t"/>
              <a:pathLst>
                <a:path extrusionOk="0" h="7121" w="6755">
                  <a:moveTo>
                    <a:pt x="814" y="0"/>
                  </a:moveTo>
                  <a:cubicBezTo>
                    <a:pt x="597" y="0"/>
                    <a:pt x="407" y="0"/>
                    <a:pt x="190" y="27"/>
                  </a:cubicBezTo>
                  <a:cubicBezTo>
                    <a:pt x="109" y="1709"/>
                    <a:pt x="55" y="3363"/>
                    <a:pt x="0" y="5018"/>
                  </a:cubicBezTo>
                  <a:cubicBezTo>
                    <a:pt x="0" y="5099"/>
                    <a:pt x="0" y="5181"/>
                    <a:pt x="28" y="5235"/>
                  </a:cubicBezTo>
                  <a:lnTo>
                    <a:pt x="434" y="5154"/>
                  </a:lnTo>
                  <a:cubicBezTo>
                    <a:pt x="462" y="5045"/>
                    <a:pt x="489" y="4964"/>
                    <a:pt x="489" y="4882"/>
                  </a:cubicBezTo>
                  <a:cubicBezTo>
                    <a:pt x="543" y="4421"/>
                    <a:pt x="570" y="3960"/>
                    <a:pt x="597" y="3499"/>
                  </a:cubicBezTo>
                  <a:cubicBezTo>
                    <a:pt x="597" y="3336"/>
                    <a:pt x="624" y="3146"/>
                    <a:pt x="679" y="3011"/>
                  </a:cubicBezTo>
                  <a:cubicBezTo>
                    <a:pt x="703" y="2812"/>
                    <a:pt x="887" y="2682"/>
                    <a:pt x="1084" y="2682"/>
                  </a:cubicBezTo>
                  <a:cubicBezTo>
                    <a:pt x="1103" y="2682"/>
                    <a:pt x="1121" y="2683"/>
                    <a:pt x="1140" y="2685"/>
                  </a:cubicBezTo>
                  <a:cubicBezTo>
                    <a:pt x="1248" y="2685"/>
                    <a:pt x="1357" y="2740"/>
                    <a:pt x="1465" y="2767"/>
                  </a:cubicBezTo>
                  <a:cubicBezTo>
                    <a:pt x="1628" y="2848"/>
                    <a:pt x="1764" y="2929"/>
                    <a:pt x="1899" y="3038"/>
                  </a:cubicBezTo>
                  <a:cubicBezTo>
                    <a:pt x="2032" y="3171"/>
                    <a:pt x="2205" y="3239"/>
                    <a:pt x="2379" y="3239"/>
                  </a:cubicBezTo>
                  <a:cubicBezTo>
                    <a:pt x="2524" y="3239"/>
                    <a:pt x="2671" y="3191"/>
                    <a:pt x="2794" y="3092"/>
                  </a:cubicBezTo>
                  <a:cubicBezTo>
                    <a:pt x="2981" y="2980"/>
                    <a:pt x="3195" y="2919"/>
                    <a:pt x="3407" y="2919"/>
                  </a:cubicBezTo>
                  <a:cubicBezTo>
                    <a:pt x="3502" y="2919"/>
                    <a:pt x="3597" y="2931"/>
                    <a:pt x="3689" y="2957"/>
                  </a:cubicBezTo>
                  <a:cubicBezTo>
                    <a:pt x="3906" y="2984"/>
                    <a:pt x="4096" y="3092"/>
                    <a:pt x="4286" y="3228"/>
                  </a:cubicBezTo>
                  <a:cubicBezTo>
                    <a:pt x="4399" y="3341"/>
                    <a:pt x="4560" y="3406"/>
                    <a:pt x="4723" y="3406"/>
                  </a:cubicBezTo>
                  <a:cubicBezTo>
                    <a:pt x="4834" y="3406"/>
                    <a:pt x="4946" y="3375"/>
                    <a:pt x="5046" y="3309"/>
                  </a:cubicBezTo>
                  <a:cubicBezTo>
                    <a:pt x="5249" y="3196"/>
                    <a:pt x="5452" y="3140"/>
                    <a:pt x="5671" y="3140"/>
                  </a:cubicBezTo>
                  <a:cubicBezTo>
                    <a:pt x="5715" y="3140"/>
                    <a:pt x="5760" y="3142"/>
                    <a:pt x="5805" y="3146"/>
                  </a:cubicBezTo>
                  <a:cubicBezTo>
                    <a:pt x="6130" y="3146"/>
                    <a:pt x="6185" y="3228"/>
                    <a:pt x="6185" y="3526"/>
                  </a:cubicBezTo>
                  <a:cubicBezTo>
                    <a:pt x="6185" y="4584"/>
                    <a:pt x="6158" y="5615"/>
                    <a:pt x="6158" y="6673"/>
                  </a:cubicBezTo>
                  <a:cubicBezTo>
                    <a:pt x="6130" y="6808"/>
                    <a:pt x="6130" y="6944"/>
                    <a:pt x="6212" y="7079"/>
                  </a:cubicBezTo>
                  <a:cubicBezTo>
                    <a:pt x="6280" y="7107"/>
                    <a:pt x="6354" y="7120"/>
                    <a:pt x="6432" y="7120"/>
                  </a:cubicBezTo>
                  <a:cubicBezTo>
                    <a:pt x="6510" y="7120"/>
                    <a:pt x="6592" y="7107"/>
                    <a:pt x="6673" y="7079"/>
                  </a:cubicBezTo>
                  <a:cubicBezTo>
                    <a:pt x="6754" y="6591"/>
                    <a:pt x="6700" y="570"/>
                    <a:pt x="6564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10467875" y="6313013"/>
              <a:ext cx="42750" cy="298225"/>
            </a:xfrm>
            <a:custGeom>
              <a:rect b="b" l="l" r="r" t="t"/>
              <a:pathLst>
                <a:path extrusionOk="0" h="11929" w="1710">
                  <a:moveTo>
                    <a:pt x="1059" y="1"/>
                  </a:moveTo>
                  <a:cubicBezTo>
                    <a:pt x="715" y="1"/>
                    <a:pt x="372" y="37"/>
                    <a:pt x="28" y="109"/>
                  </a:cubicBezTo>
                  <a:lnTo>
                    <a:pt x="28" y="516"/>
                  </a:lnTo>
                  <a:lnTo>
                    <a:pt x="28" y="7405"/>
                  </a:lnTo>
                  <a:lnTo>
                    <a:pt x="28" y="11474"/>
                  </a:lnTo>
                  <a:cubicBezTo>
                    <a:pt x="28" y="11610"/>
                    <a:pt x="1" y="11772"/>
                    <a:pt x="109" y="11908"/>
                  </a:cubicBezTo>
                  <a:cubicBezTo>
                    <a:pt x="367" y="11922"/>
                    <a:pt x="631" y="11928"/>
                    <a:pt x="899" y="11928"/>
                  </a:cubicBezTo>
                  <a:cubicBezTo>
                    <a:pt x="1167" y="11928"/>
                    <a:pt x="1438" y="11922"/>
                    <a:pt x="1710" y="11908"/>
                  </a:cubicBezTo>
                  <a:lnTo>
                    <a:pt x="1710" y="11447"/>
                  </a:lnTo>
                  <a:lnTo>
                    <a:pt x="1655" y="5642"/>
                  </a:lnTo>
                  <a:cubicBezTo>
                    <a:pt x="1655" y="3934"/>
                    <a:pt x="1655" y="2198"/>
                    <a:pt x="1628" y="489"/>
                  </a:cubicBezTo>
                  <a:cubicBezTo>
                    <a:pt x="1655" y="326"/>
                    <a:pt x="1628" y="163"/>
                    <a:pt x="1574" y="28"/>
                  </a:cubicBezTo>
                  <a:cubicBezTo>
                    <a:pt x="1402" y="10"/>
                    <a:pt x="1230" y="1"/>
                    <a:pt x="1059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10469250" y="5754263"/>
              <a:ext cx="396700" cy="34600"/>
            </a:xfrm>
            <a:custGeom>
              <a:rect b="b" l="l" r="r" t="t"/>
              <a:pathLst>
                <a:path extrusionOk="0" h="1384" w="15868">
                  <a:moveTo>
                    <a:pt x="11663" y="1"/>
                  </a:moveTo>
                  <a:cubicBezTo>
                    <a:pt x="11012" y="28"/>
                    <a:pt x="10361" y="82"/>
                    <a:pt x="9738" y="82"/>
                  </a:cubicBezTo>
                  <a:cubicBezTo>
                    <a:pt x="8490" y="109"/>
                    <a:pt x="7242" y="109"/>
                    <a:pt x="5994" y="136"/>
                  </a:cubicBezTo>
                  <a:lnTo>
                    <a:pt x="353" y="136"/>
                  </a:lnTo>
                  <a:cubicBezTo>
                    <a:pt x="317" y="136"/>
                    <a:pt x="280" y="133"/>
                    <a:pt x="244" y="133"/>
                  </a:cubicBezTo>
                  <a:cubicBezTo>
                    <a:pt x="172" y="133"/>
                    <a:pt x="100" y="145"/>
                    <a:pt x="27" y="218"/>
                  </a:cubicBezTo>
                  <a:lnTo>
                    <a:pt x="0" y="1303"/>
                  </a:lnTo>
                  <a:cubicBezTo>
                    <a:pt x="54" y="1303"/>
                    <a:pt x="109" y="1330"/>
                    <a:pt x="163" y="1330"/>
                  </a:cubicBezTo>
                  <a:lnTo>
                    <a:pt x="3716" y="1330"/>
                  </a:lnTo>
                  <a:cubicBezTo>
                    <a:pt x="4096" y="1330"/>
                    <a:pt x="4421" y="1384"/>
                    <a:pt x="4801" y="1384"/>
                  </a:cubicBezTo>
                  <a:cubicBezTo>
                    <a:pt x="5506" y="1357"/>
                    <a:pt x="6211" y="1303"/>
                    <a:pt x="6917" y="1275"/>
                  </a:cubicBezTo>
                  <a:cubicBezTo>
                    <a:pt x="8110" y="1248"/>
                    <a:pt x="9304" y="1194"/>
                    <a:pt x="10497" y="1167"/>
                  </a:cubicBezTo>
                  <a:cubicBezTo>
                    <a:pt x="12124" y="1113"/>
                    <a:pt x="13752" y="1113"/>
                    <a:pt x="15352" y="1086"/>
                  </a:cubicBezTo>
                  <a:cubicBezTo>
                    <a:pt x="15542" y="1086"/>
                    <a:pt x="15705" y="1058"/>
                    <a:pt x="15868" y="1031"/>
                  </a:cubicBezTo>
                  <a:cubicBezTo>
                    <a:pt x="15868" y="679"/>
                    <a:pt x="15840" y="353"/>
                    <a:pt x="15786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10294300" y="6658663"/>
              <a:ext cx="105125" cy="246350"/>
            </a:xfrm>
            <a:custGeom>
              <a:rect b="b" l="l" r="r" t="t"/>
              <a:pathLst>
                <a:path extrusionOk="0" h="9854" w="4205">
                  <a:moveTo>
                    <a:pt x="453" y="0"/>
                  </a:moveTo>
                  <a:cubicBezTo>
                    <a:pt x="213" y="0"/>
                    <a:pt x="47" y="3"/>
                    <a:pt x="0" y="8"/>
                  </a:cubicBezTo>
                  <a:lnTo>
                    <a:pt x="0" y="523"/>
                  </a:lnTo>
                  <a:cubicBezTo>
                    <a:pt x="27" y="2666"/>
                    <a:pt x="190" y="4836"/>
                    <a:pt x="190" y="7006"/>
                  </a:cubicBezTo>
                  <a:lnTo>
                    <a:pt x="190" y="7114"/>
                  </a:lnTo>
                  <a:cubicBezTo>
                    <a:pt x="217" y="7548"/>
                    <a:pt x="271" y="8009"/>
                    <a:pt x="407" y="8443"/>
                  </a:cubicBezTo>
                  <a:cubicBezTo>
                    <a:pt x="597" y="9094"/>
                    <a:pt x="1112" y="9610"/>
                    <a:pt x="1790" y="9772"/>
                  </a:cubicBezTo>
                  <a:cubicBezTo>
                    <a:pt x="1953" y="9827"/>
                    <a:pt x="2123" y="9854"/>
                    <a:pt x="2292" y="9854"/>
                  </a:cubicBezTo>
                  <a:cubicBezTo>
                    <a:pt x="2462" y="9854"/>
                    <a:pt x="2631" y="9827"/>
                    <a:pt x="2794" y="9772"/>
                  </a:cubicBezTo>
                  <a:cubicBezTo>
                    <a:pt x="3580" y="9555"/>
                    <a:pt x="4096" y="8850"/>
                    <a:pt x="4096" y="8036"/>
                  </a:cubicBezTo>
                  <a:cubicBezTo>
                    <a:pt x="4150" y="6409"/>
                    <a:pt x="4204" y="4809"/>
                    <a:pt x="4150" y="3181"/>
                  </a:cubicBezTo>
                  <a:cubicBezTo>
                    <a:pt x="4123" y="2612"/>
                    <a:pt x="4096" y="2069"/>
                    <a:pt x="4096" y="1527"/>
                  </a:cubicBezTo>
                  <a:cubicBezTo>
                    <a:pt x="4096" y="1066"/>
                    <a:pt x="4042" y="632"/>
                    <a:pt x="4042" y="198"/>
                  </a:cubicBezTo>
                  <a:cubicBezTo>
                    <a:pt x="4014" y="171"/>
                    <a:pt x="4014" y="116"/>
                    <a:pt x="3987" y="62"/>
                  </a:cubicBezTo>
                  <a:cubicBezTo>
                    <a:pt x="3812" y="40"/>
                    <a:pt x="1470" y="0"/>
                    <a:pt x="453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10629950" y="5643738"/>
              <a:ext cx="120050" cy="101750"/>
            </a:xfrm>
            <a:custGeom>
              <a:rect b="b" l="l" r="r" t="t"/>
              <a:pathLst>
                <a:path extrusionOk="0" h="4070" w="4802">
                  <a:moveTo>
                    <a:pt x="217" y="0"/>
                  </a:moveTo>
                  <a:cubicBezTo>
                    <a:pt x="190" y="679"/>
                    <a:pt x="136" y="1275"/>
                    <a:pt x="136" y="1899"/>
                  </a:cubicBezTo>
                  <a:cubicBezTo>
                    <a:pt x="136" y="1926"/>
                    <a:pt x="163" y="1953"/>
                    <a:pt x="163" y="1981"/>
                  </a:cubicBezTo>
                  <a:lnTo>
                    <a:pt x="380" y="1981"/>
                  </a:lnTo>
                  <a:cubicBezTo>
                    <a:pt x="489" y="1981"/>
                    <a:pt x="624" y="2008"/>
                    <a:pt x="760" y="2008"/>
                  </a:cubicBezTo>
                  <a:cubicBezTo>
                    <a:pt x="868" y="2035"/>
                    <a:pt x="923" y="2116"/>
                    <a:pt x="923" y="2225"/>
                  </a:cubicBezTo>
                  <a:cubicBezTo>
                    <a:pt x="923" y="2333"/>
                    <a:pt x="868" y="2442"/>
                    <a:pt x="760" y="2469"/>
                  </a:cubicBezTo>
                  <a:cubicBezTo>
                    <a:pt x="651" y="2469"/>
                    <a:pt x="543" y="2496"/>
                    <a:pt x="462" y="2496"/>
                  </a:cubicBezTo>
                  <a:cubicBezTo>
                    <a:pt x="326" y="2496"/>
                    <a:pt x="190" y="2496"/>
                    <a:pt x="82" y="2604"/>
                  </a:cubicBezTo>
                  <a:cubicBezTo>
                    <a:pt x="55" y="3038"/>
                    <a:pt x="28" y="3472"/>
                    <a:pt x="0" y="3906"/>
                  </a:cubicBezTo>
                  <a:cubicBezTo>
                    <a:pt x="0" y="3961"/>
                    <a:pt x="0" y="3988"/>
                    <a:pt x="0" y="4042"/>
                  </a:cubicBezTo>
                  <a:cubicBezTo>
                    <a:pt x="28" y="4069"/>
                    <a:pt x="82" y="4069"/>
                    <a:pt x="109" y="4069"/>
                  </a:cubicBezTo>
                  <a:cubicBezTo>
                    <a:pt x="760" y="4069"/>
                    <a:pt x="1411" y="4042"/>
                    <a:pt x="2035" y="4042"/>
                  </a:cubicBezTo>
                  <a:lnTo>
                    <a:pt x="4205" y="4015"/>
                  </a:lnTo>
                  <a:cubicBezTo>
                    <a:pt x="4252" y="4022"/>
                    <a:pt x="4298" y="4025"/>
                    <a:pt x="4342" y="4025"/>
                  </a:cubicBezTo>
                  <a:cubicBezTo>
                    <a:pt x="4476" y="4025"/>
                    <a:pt x="4598" y="3994"/>
                    <a:pt x="4720" y="3933"/>
                  </a:cubicBezTo>
                  <a:cubicBezTo>
                    <a:pt x="4720" y="3879"/>
                    <a:pt x="4720" y="3825"/>
                    <a:pt x="4747" y="3771"/>
                  </a:cubicBezTo>
                  <a:cubicBezTo>
                    <a:pt x="4774" y="3120"/>
                    <a:pt x="4801" y="2469"/>
                    <a:pt x="4801" y="1845"/>
                  </a:cubicBezTo>
                  <a:lnTo>
                    <a:pt x="4801" y="760"/>
                  </a:lnTo>
                  <a:cubicBezTo>
                    <a:pt x="4774" y="679"/>
                    <a:pt x="4747" y="570"/>
                    <a:pt x="4720" y="489"/>
                  </a:cubicBezTo>
                  <a:cubicBezTo>
                    <a:pt x="4530" y="570"/>
                    <a:pt x="4367" y="624"/>
                    <a:pt x="4205" y="706"/>
                  </a:cubicBezTo>
                  <a:cubicBezTo>
                    <a:pt x="4076" y="764"/>
                    <a:pt x="3942" y="793"/>
                    <a:pt x="3809" y="793"/>
                  </a:cubicBezTo>
                  <a:cubicBezTo>
                    <a:pt x="3635" y="793"/>
                    <a:pt x="3464" y="744"/>
                    <a:pt x="3310" y="651"/>
                  </a:cubicBezTo>
                  <a:cubicBezTo>
                    <a:pt x="3201" y="597"/>
                    <a:pt x="3093" y="516"/>
                    <a:pt x="2984" y="434"/>
                  </a:cubicBezTo>
                  <a:cubicBezTo>
                    <a:pt x="2852" y="346"/>
                    <a:pt x="2696" y="298"/>
                    <a:pt x="2538" y="298"/>
                  </a:cubicBezTo>
                  <a:cubicBezTo>
                    <a:pt x="2403" y="298"/>
                    <a:pt x="2268" y="333"/>
                    <a:pt x="2143" y="407"/>
                  </a:cubicBezTo>
                  <a:lnTo>
                    <a:pt x="1980" y="489"/>
                  </a:lnTo>
                  <a:cubicBezTo>
                    <a:pt x="1836" y="580"/>
                    <a:pt x="1667" y="628"/>
                    <a:pt x="1496" y="628"/>
                  </a:cubicBezTo>
                  <a:cubicBezTo>
                    <a:pt x="1314" y="628"/>
                    <a:pt x="1131" y="574"/>
                    <a:pt x="977" y="462"/>
                  </a:cubicBezTo>
                  <a:cubicBezTo>
                    <a:pt x="868" y="407"/>
                    <a:pt x="760" y="326"/>
                    <a:pt x="624" y="272"/>
                  </a:cubicBezTo>
                  <a:cubicBezTo>
                    <a:pt x="516" y="190"/>
                    <a:pt x="407" y="109"/>
                    <a:pt x="2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10468550" y="6266913"/>
              <a:ext cx="363500" cy="33925"/>
            </a:xfrm>
            <a:custGeom>
              <a:rect b="b" l="l" r="r" t="t"/>
              <a:pathLst>
                <a:path extrusionOk="0" h="1357" w="14540">
                  <a:moveTo>
                    <a:pt x="10552" y="0"/>
                  </a:moveTo>
                  <a:cubicBezTo>
                    <a:pt x="9820" y="0"/>
                    <a:pt x="9087" y="54"/>
                    <a:pt x="8355" y="82"/>
                  </a:cubicBezTo>
                  <a:cubicBezTo>
                    <a:pt x="7731" y="109"/>
                    <a:pt x="7080" y="109"/>
                    <a:pt x="6429" y="136"/>
                  </a:cubicBezTo>
                  <a:cubicBezTo>
                    <a:pt x="5278" y="180"/>
                    <a:pt x="4144" y="224"/>
                    <a:pt x="2999" y="224"/>
                  </a:cubicBezTo>
                  <a:cubicBezTo>
                    <a:pt x="2742" y="224"/>
                    <a:pt x="2484" y="222"/>
                    <a:pt x="2225" y="217"/>
                  </a:cubicBezTo>
                  <a:cubicBezTo>
                    <a:pt x="1601" y="217"/>
                    <a:pt x="950" y="244"/>
                    <a:pt x="326" y="244"/>
                  </a:cubicBezTo>
                  <a:cubicBezTo>
                    <a:pt x="218" y="271"/>
                    <a:pt x="109" y="271"/>
                    <a:pt x="28" y="299"/>
                  </a:cubicBezTo>
                  <a:cubicBezTo>
                    <a:pt x="1" y="651"/>
                    <a:pt x="1" y="1004"/>
                    <a:pt x="55" y="1356"/>
                  </a:cubicBezTo>
                  <a:lnTo>
                    <a:pt x="1628" y="1356"/>
                  </a:lnTo>
                  <a:cubicBezTo>
                    <a:pt x="1981" y="1356"/>
                    <a:pt x="2334" y="1329"/>
                    <a:pt x="2713" y="1302"/>
                  </a:cubicBezTo>
                  <a:cubicBezTo>
                    <a:pt x="3066" y="1302"/>
                    <a:pt x="3419" y="1302"/>
                    <a:pt x="3771" y="1275"/>
                  </a:cubicBezTo>
                  <a:cubicBezTo>
                    <a:pt x="4693" y="1221"/>
                    <a:pt x="5616" y="1139"/>
                    <a:pt x="6511" y="1085"/>
                  </a:cubicBezTo>
                  <a:cubicBezTo>
                    <a:pt x="8057" y="1031"/>
                    <a:pt x="9576" y="1004"/>
                    <a:pt x="11122" y="1004"/>
                  </a:cubicBezTo>
                  <a:cubicBezTo>
                    <a:pt x="11881" y="1004"/>
                    <a:pt x="12641" y="1031"/>
                    <a:pt x="13400" y="1058"/>
                  </a:cubicBezTo>
                  <a:lnTo>
                    <a:pt x="14160" y="1058"/>
                  </a:lnTo>
                  <a:cubicBezTo>
                    <a:pt x="14184" y="1063"/>
                    <a:pt x="14207" y="1065"/>
                    <a:pt x="14229" y="1065"/>
                  </a:cubicBezTo>
                  <a:cubicBezTo>
                    <a:pt x="14334" y="1065"/>
                    <a:pt x="14423" y="1017"/>
                    <a:pt x="14512" y="950"/>
                  </a:cubicBezTo>
                  <a:cubicBezTo>
                    <a:pt x="14539" y="678"/>
                    <a:pt x="14539" y="407"/>
                    <a:pt x="14485" y="136"/>
                  </a:cubicBezTo>
                  <a:cubicBezTo>
                    <a:pt x="14402" y="53"/>
                    <a:pt x="14304" y="18"/>
                    <a:pt x="14201" y="18"/>
                  </a:cubicBezTo>
                  <a:cubicBezTo>
                    <a:pt x="14169" y="18"/>
                    <a:pt x="14137" y="21"/>
                    <a:pt x="14105" y="27"/>
                  </a:cubicBezTo>
                  <a:cubicBezTo>
                    <a:pt x="12939" y="27"/>
                    <a:pt x="11746" y="0"/>
                    <a:pt x="10552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10590625" y="6303663"/>
              <a:ext cx="233275" cy="172825"/>
            </a:xfrm>
            <a:custGeom>
              <a:rect b="b" l="l" r="r" t="t"/>
              <a:pathLst>
                <a:path extrusionOk="0" h="6913" w="9331">
                  <a:moveTo>
                    <a:pt x="6435" y="1"/>
                  </a:moveTo>
                  <a:cubicBezTo>
                    <a:pt x="4643" y="1"/>
                    <a:pt x="1862" y="51"/>
                    <a:pt x="1465" y="131"/>
                  </a:cubicBezTo>
                  <a:cubicBezTo>
                    <a:pt x="1438" y="239"/>
                    <a:pt x="1411" y="348"/>
                    <a:pt x="1384" y="483"/>
                  </a:cubicBezTo>
                  <a:cubicBezTo>
                    <a:pt x="1112" y="1460"/>
                    <a:pt x="868" y="2436"/>
                    <a:pt x="624" y="3385"/>
                  </a:cubicBezTo>
                  <a:cubicBezTo>
                    <a:pt x="488" y="3928"/>
                    <a:pt x="353" y="4443"/>
                    <a:pt x="217" y="4959"/>
                  </a:cubicBezTo>
                  <a:cubicBezTo>
                    <a:pt x="0" y="5637"/>
                    <a:pt x="407" y="6369"/>
                    <a:pt x="1085" y="6532"/>
                  </a:cubicBezTo>
                  <a:cubicBezTo>
                    <a:pt x="1221" y="6586"/>
                    <a:pt x="1356" y="6613"/>
                    <a:pt x="1465" y="6640"/>
                  </a:cubicBezTo>
                  <a:cubicBezTo>
                    <a:pt x="1980" y="6776"/>
                    <a:pt x="2496" y="6830"/>
                    <a:pt x="2984" y="6857"/>
                  </a:cubicBezTo>
                  <a:cubicBezTo>
                    <a:pt x="3778" y="6874"/>
                    <a:pt x="4561" y="6912"/>
                    <a:pt x="5347" y="6912"/>
                  </a:cubicBezTo>
                  <a:cubicBezTo>
                    <a:pt x="5823" y="6912"/>
                    <a:pt x="6300" y="6898"/>
                    <a:pt x="6781" y="6857"/>
                  </a:cubicBezTo>
                  <a:cubicBezTo>
                    <a:pt x="7324" y="6830"/>
                    <a:pt x="7866" y="6749"/>
                    <a:pt x="8382" y="6640"/>
                  </a:cubicBezTo>
                  <a:cubicBezTo>
                    <a:pt x="8599" y="6586"/>
                    <a:pt x="8761" y="6505"/>
                    <a:pt x="8951" y="6369"/>
                  </a:cubicBezTo>
                  <a:cubicBezTo>
                    <a:pt x="9195" y="6206"/>
                    <a:pt x="9331" y="5908"/>
                    <a:pt x="9277" y="5610"/>
                  </a:cubicBezTo>
                  <a:cubicBezTo>
                    <a:pt x="9222" y="5230"/>
                    <a:pt x="9141" y="4850"/>
                    <a:pt x="9060" y="4470"/>
                  </a:cubicBezTo>
                  <a:cubicBezTo>
                    <a:pt x="9005" y="4226"/>
                    <a:pt x="8924" y="4009"/>
                    <a:pt x="8843" y="3765"/>
                  </a:cubicBezTo>
                  <a:lnTo>
                    <a:pt x="7948" y="266"/>
                  </a:lnTo>
                  <a:cubicBezTo>
                    <a:pt x="7920" y="185"/>
                    <a:pt x="7893" y="103"/>
                    <a:pt x="7839" y="22"/>
                  </a:cubicBezTo>
                  <a:cubicBezTo>
                    <a:pt x="7614" y="8"/>
                    <a:pt x="7090" y="1"/>
                    <a:pt x="6435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10259025" y="6621538"/>
              <a:ext cx="252275" cy="27850"/>
            </a:xfrm>
            <a:custGeom>
              <a:rect b="b" l="l" r="r" t="t"/>
              <a:pathLst>
                <a:path extrusionOk="0" h="1114" w="10091">
                  <a:moveTo>
                    <a:pt x="625" y="1"/>
                  </a:moveTo>
                  <a:cubicBezTo>
                    <a:pt x="435" y="1"/>
                    <a:pt x="245" y="28"/>
                    <a:pt x="82" y="55"/>
                  </a:cubicBezTo>
                  <a:cubicBezTo>
                    <a:pt x="1" y="272"/>
                    <a:pt x="1" y="516"/>
                    <a:pt x="28" y="760"/>
                  </a:cubicBezTo>
                  <a:cubicBezTo>
                    <a:pt x="55" y="869"/>
                    <a:pt x="136" y="950"/>
                    <a:pt x="245" y="977"/>
                  </a:cubicBezTo>
                  <a:cubicBezTo>
                    <a:pt x="435" y="1005"/>
                    <a:pt x="625" y="1005"/>
                    <a:pt x="814" y="1032"/>
                  </a:cubicBezTo>
                  <a:lnTo>
                    <a:pt x="2713" y="1032"/>
                  </a:lnTo>
                  <a:cubicBezTo>
                    <a:pt x="2865" y="1032"/>
                    <a:pt x="3034" y="997"/>
                    <a:pt x="3193" y="997"/>
                  </a:cubicBezTo>
                  <a:cubicBezTo>
                    <a:pt x="3233" y="997"/>
                    <a:pt x="3272" y="999"/>
                    <a:pt x="3310" y="1005"/>
                  </a:cubicBezTo>
                  <a:cubicBezTo>
                    <a:pt x="3717" y="1005"/>
                    <a:pt x="4096" y="1032"/>
                    <a:pt x="4476" y="1032"/>
                  </a:cubicBezTo>
                  <a:cubicBezTo>
                    <a:pt x="5100" y="1032"/>
                    <a:pt x="5724" y="1059"/>
                    <a:pt x="6375" y="1059"/>
                  </a:cubicBezTo>
                  <a:cubicBezTo>
                    <a:pt x="6999" y="1086"/>
                    <a:pt x="7514" y="1113"/>
                    <a:pt x="8111" y="1113"/>
                  </a:cubicBezTo>
                  <a:cubicBezTo>
                    <a:pt x="8680" y="1113"/>
                    <a:pt x="9277" y="1086"/>
                    <a:pt x="9874" y="1059"/>
                  </a:cubicBezTo>
                  <a:cubicBezTo>
                    <a:pt x="9955" y="1059"/>
                    <a:pt x="10009" y="1032"/>
                    <a:pt x="10064" y="1005"/>
                  </a:cubicBezTo>
                  <a:cubicBezTo>
                    <a:pt x="10091" y="706"/>
                    <a:pt x="10091" y="408"/>
                    <a:pt x="10064" y="137"/>
                  </a:cubicBezTo>
                  <a:cubicBezTo>
                    <a:pt x="10009" y="109"/>
                    <a:pt x="9982" y="82"/>
                    <a:pt x="9928" y="82"/>
                  </a:cubicBezTo>
                  <a:cubicBezTo>
                    <a:pt x="9250" y="55"/>
                    <a:pt x="8599" y="1"/>
                    <a:pt x="7921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10623850" y="6164413"/>
              <a:ext cx="164800" cy="42175"/>
            </a:xfrm>
            <a:custGeom>
              <a:rect b="b" l="l" r="r" t="t"/>
              <a:pathLst>
                <a:path extrusionOk="0" h="1687" w="6592">
                  <a:moveTo>
                    <a:pt x="3894" y="0"/>
                  </a:moveTo>
                  <a:cubicBezTo>
                    <a:pt x="3453" y="0"/>
                    <a:pt x="3013" y="9"/>
                    <a:pt x="2577" y="32"/>
                  </a:cubicBezTo>
                  <a:cubicBezTo>
                    <a:pt x="2197" y="59"/>
                    <a:pt x="1818" y="59"/>
                    <a:pt x="1411" y="86"/>
                  </a:cubicBezTo>
                  <a:cubicBezTo>
                    <a:pt x="1031" y="113"/>
                    <a:pt x="651" y="140"/>
                    <a:pt x="272" y="194"/>
                  </a:cubicBezTo>
                  <a:cubicBezTo>
                    <a:pt x="55" y="194"/>
                    <a:pt x="0" y="249"/>
                    <a:pt x="0" y="493"/>
                  </a:cubicBezTo>
                  <a:cubicBezTo>
                    <a:pt x="27" y="710"/>
                    <a:pt x="27" y="1008"/>
                    <a:pt x="55" y="1252"/>
                  </a:cubicBezTo>
                  <a:cubicBezTo>
                    <a:pt x="82" y="1496"/>
                    <a:pt x="136" y="1523"/>
                    <a:pt x="380" y="1551"/>
                  </a:cubicBezTo>
                  <a:cubicBezTo>
                    <a:pt x="461" y="1551"/>
                    <a:pt x="516" y="1551"/>
                    <a:pt x="597" y="1578"/>
                  </a:cubicBezTo>
                  <a:cubicBezTo>
                    <a:pt x="1357" y="1605"/>
                    <a:pt x="2089" y="1659"/>
                    <a:pt x="2848" y="1686"/>
                  </a:cubicBezTo>
                  <a:cubicBezTo>
                    <a:pt x="3906" y="1686"/>
                    <a:pt x="4991" y="1686"/>
                    <a:pt x="6076" y="1605"/>
                  </a:cubicBezTo>
                  <a:cubicBezTo>
                    <a:pt x="6483" y="1578"/>
                    <a:pt x="6591" y="1496"/>
                    <a:pt x="6591" y="1062"/>
                  </a:cubicBezTo>
                  <a:cubicBezTo>
                    <a:pt x="6591" y="1035"/>
                    <a:pt x="6591" y="981"/>
                    <a:pt x="6591" y="927"/>
                  </a:cubicBezTo>
                  <a:cubicBezTo>
                    <a:pt x="6591" y="737"/>
                    <a:pt x="6564" y="574"/>
                    <a:pt x="6537" y="384"/>
                  </a:cubicBezTo>
                  <a:cubicBezTo>
                    <a:pt x="6537" y="276"/>
                    <a:pt x="6510" y="194"/>
                    <a:pt x="6483" y="113"/>
                  </a:cubicBezTo>
                  <a:cubicBezTo>
                    <a:pt x="6212" y="86"/>
                    <a:pt x="5968" y="32"/>
                    <a:pt x="5696" y="32"/>
                  </a:cubicBezTo>
                  <a:cubicBezTo>
                    <a:pt x="5101" y="16"/>
                    <a:pt x="4497" y="0"/>
                    <a:pt x="3894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10292250" y="6555088"/>
              <a:ext cx="103775" cy="55650"/>
            </a:xfrm>
            <a:custGeom>
              <a:rect b="b" l="l" r="r" t="t"/>
              <a:pathLst>
                <a:path extrusionOk="0" h="2226" w="4151">
                  <a:moveTo>
                    <a:pt x="272" y="1"/>
                  </a:moveTo>
                  <a:cubicBezTo>
                    <a:pt x="218" y="1"/>
                    <a:pt x="136" y="28"/>
                    <a:pt x="55" y="28"/>
                  </a:cubicBezTo>
                  <a:cubicBezTo>
                    <a:pt x="1" y="760"/>
                    <a:pt x="28" y="1493"/>
                    <a:pt x="109" y="2225"/>
                  </a:cubicBezTo>
                  <a:lnTo>
                    <a:pt x="4096" y="2144"/>
                  </a:lnTo>
                  <a:cubicBezTo>
                    <a:pt x="4151" y="1438"/>
                    <a:pt x="4124" y="733"/>
                    <a:pt x="4042" y="28"/>
                  </a:cubicBezTo>
                  <a:cubicBezTo>
                    <a:pt x="3988" y="1"/>
                    <a:pt x="3961" y="1"/>
                    <a:pt x="3907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10599425" y="5795638"/>
              <a:ext cx="172950" cy="232600"/>
            </a:xfrm>
            <a:custGeom>
              <a:rect b="b" l="l" r="r" t="t"/>
              <a:pathLst>
                <a:path extrusionOk="0" h="9304" w="6918">
                  <a:moveTo>
                    <a:pt x="6863" y="0"/>
                  </a:moveTo>
                  <a:lnTo>
                    <a:pt x="6538" y="27"/>
                  </a:lnTo>
                  <a:lnTo>
                    <a:pt x="6538" y="624"/>
                  </a:lnTo>
                  <a:cubicBezTo>
                    <a:pt x="6511" y="1790"/>
                    <a:pt x="6483" y="2984"/>
                    <a:pt x="6456" y="4150"/>
                  </a:cubicBezTo>
                  <a:cubicBezTo>
                    <a:pt x="6456" y="4801"/>
                    <a:pt x="6212" y="5452"/>
                    <a:pt x="5751" y="5913"/>
                  </a:cubicBezTo>
                  <a:cubicBezTo>
                    <a:pt x="5100" y="6591"/>
                    <a:pt x="4476" y="7297"/>
                    <a:pt x="3825" y="8002"/>
                  </a:cubicBezTo>
                  <a:cubicBezTo>
                    <a:pt x="3744" y="8110"/>
                    <a:pt x="3635" y="8192"/>
                    <a:pt x="3500" y="8273"/>
                  </a:cubicBezTo>
                  <a:cubicBezTo>
                    <a:pt x="3451" y="8334"/>
                    <a:pt x="3380" y="8362"/>
                    <a:pt x="3307" y="8362"/>
                  </a:cubicBezTo>
                  <a:cubicBezTo>
                    <a:pt x="3218" y="8362"/>
                    <a:pt x="3125" y="8320"/>
                    <a:pt x="3066" y="8246"/>
                  </a:cubicBezTo>
                  <a:cubicBezTo>
                    <a:pt x="2957" y="8110"/>
                    <a:pt x="2822" y="7975"/>
                    <a:pt x="2713" y="7866"/>
                  </a:cubicBezTo>
                  <a:cubicBezTo>
                    <a:pt x="2117" y="6998"/>
                    <a:pt x="1493" y="6157"/>
                    <a:pt x="869" y="5289"/>
                  </a:cubicBezTo>
                  <a:cubicBezTo>
                    <a:pt x="733" y="5072"/>
                    <a:pt x="652" y="4801"/>
                    <a:pt x="652" y="4530"/>
                  </a:cubicBezTo>
                  <a:lnTo>
                    <a:pt x="652" y="3499"/>
                  </a:lnTo>
                  <a:cubicBezTo>
                    <a:pt x="652" y="3418"/>
                    <a:pt x="652" y="3309"/>
                    <a:pt x="625" y="3201"/>
                  </a:cubicBezTo>
                  <a:lnTo>
                    <a:pt x="136" y="3201"/>
                  </a:lnTo>
                  <a:cubicBezTo>
                    <a:pt x="136" y="3309"/>
                    <a:pt x="109" y="3418"/>
                    <a:pt x="109" y="3499"/>
                  </a:cubicBezTo>
                  <a:cubicBezTo>
                    <a:pt x="109" y="3770"/>
                    <a:pt x="82" y="4015"/>
                    <a:pt x="82" y="4286"/>
                  </a:cubicBezTo>
                  <a:cubicBezTo>
                    <a:pt x="1" y="4747"/>
                    <a:pt x="136" y="5235"/>
                    <a:pt x="408" y="5642"/>
                  </a:cubicBezTo>
                  <a:cubicBezTo>
                    <a:pt x="489" y="5750"/>
                    <a:pt x="570" y="5859"/>
                    <a:pt x="652" y="5967"/>
                  </a:cubicBezTo>
                  <a:cubicBezTo>
                    <a:pt x="1303" y="6998"/>
                    <a:pt x="2035" y="7975"/>
                    <a:pt x="2849" y="8897"/>
                  </a:cubicBezTo>
                  <a:cubicBezTo>
                    <a:pt x="2957" y="9060"/>
                    <a:pt x="3120" y="9195"/>
                    <a:pt x="3283" y="9304"/>
                  </a:cubicBezTo>
                  <a:cubicBezTo>
                    <a:pt x="3418" y="9168"/>
                    <a:pt x="3527" y="9032"/>
                    <a:pt x="3635" y="8897"/>
                  </a:cubicBezTo>
                  <a:cubicBezTo>
                    <a:pt x="4286" y="8110"/>
                    <a:pt x="4937" y="7324"/>
                    <a:pt x="5588" y="6564"/>
                  </a:cubicBezTo>
                  <a:cubicBezTo>
                    <a:pt x="5860" y="6212"/>
                    <a:pt x="6131" y="5886"/>
                    <a:pt x="6402" y="5561"/>
                  </a:cubicBezTo>
                  <a:cubicBezTo>
                    <a:pt x="6565" y="5344"/>
                    <a:pt x="6673" y="5099"/>
                    <a:pt x="6673" y="4828"/>
                  </a:cubicBezTo>
                  <a:cubicBezTo>
                    <a:pt x="6673" y="4286"/>
                    <a:pt x="6728" y="3770"/>
                    <a:pt x="6755" y="3228"/>
                  </a:cubicBezTo>
                  <a:cubicBezTo>
                    <a:pt x="6809" y="2251"/>
                    <a:pt x="6863" y="1248"/>
                    <a:pt x="6917" y="271"/>
                  </a:cubicBezTo>
                  <a:cubicBezTo>
                    <a:pt x="6917" y="190"/>
                    <a:pt x="6890" y="82"/>
                    <a:pt x="6863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10640125" y="6216738"/>
              <a:ext cx="132925" cy="41375"/>
            </a:xfrm>
            <a:custGeom>
              <a:rect b="b" l="l" r="r" t="t"/>
              <a:pathLst>
                <a:path extrusionOk="0" h="1655" w="5317">
                  <a:moveTo>
                    <a:pt x="434" y="0"/>
                  </a:moveTo>
                  <a:cubicBezTo>
                    <a:pt x="272" y="543"/>
                    <a:pt x="136" y="1085"/>
                    <a:pt x="0" y="1655"/>
                  </a:cubicBezTo>
                  <a:lnTo>
                    <a:pt x="434" y="1655"/>
                  </a:lnTo>
                  <a:cubicBezTo>
                    <a:pt x="1302" y="1628"/>
                    <a:pt x="2170" y="1573"/>
                    <a:pt x="3038" y="1546"/>
                  </a:cubicBezTo>
                  <a:cubicBezTo>
                    <a:pt x="3255" y="1537"/>
                    <a:pt x="3472" y="1534"/>
                    <a:pt x="3689" y="1534"/>
                  </a:cubicBezTo>
                  <a:cubicBezTo>
                    <a:pt x="4123" y="1534"/>
                    <a:pt x="4557" y="1546"/>
                    <a:pt x="4991" y="1546"/>
                  </a:cubicBezTo>
                  <a:cubicBezTo>
                    <a:pt x="5020" y="1553"/>
                    <a:pt x="5051" y="1557"/>
                    <a:pt x="5083" y="1557"/>
                  </a:cubicBezTo>
                  <a:cubicBezTo>
                    <a:pt x="5168" y="1557"/>
                    <a:pt x="5257" y="1532"/>
                    <a:pt x="5317" y="1492"/>
                  </a:cubicBezTo>
                  <a:cubicBezTo>
                    <a:pt x="5262" y="977"/>
                    <a:pt x="5100" y="488"/>
                    <a:pt x="4883" y="54"/>
                  </a:cubicBezTo>
                  <a:cubicBezTo>
                    <a:pt x="4354" y="74"/>
                    <a:pt x="3826" y="83"/>
                    <a:pt x="3298" y="83"/>
                  </a:cubicBezTo>
                  <a:cubicBezTo>
                    <a:pt x="2337" y="83"/>
                    <a:pt x="1380" y="53"/>
                    <a:pt x="434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10272600" y="6508688"/>
              <a:ext cx="142425" cy="34400"/>
            </a:xfrm>
            <a:custGeom>
              <a:rect b="b" l="l" r="r" t="t"/>
              <a:pathLst>
                <a:path extrusionOk="0" h="1376" w="5697">
                  <a:moveTo>
                    <a:pt x="4883" y="0"/>
                  </a:moveTo>
                  <a:cubicBezTo>
                    <a:pt x="4774" y="0"/>
                    <a:pt x="4665" y="3"/>
                    <a:pt x="4557" y="12"/>
                  </a:cubicBezTo>
                  <a:cubicBezTo>
                    <a:pt x="3716" y="40"/>
                    <a:pt x="2875" y="67"/>
                    <a:pt x="2034" y="94"/>
                  </a:cubicBezTo>
                  <a:cubicBezTo>
                    <a:pt x="1492" y="94"/>
                    <a:pt x="977" y="148"/>
                    <a:pt x="461" y="175"/>
                  </a:cubicBezTo>
                  <a:cubicBezTo>
                    <a:pt x="109" y="202"/>
                    <a:pt x="27" y="284"/>
                    <a:pt x="0" y="609"/>
                  </a:cubicBezTo>
                  <a:cubicBezTo>
                    <a:pt x="27" y="826"/>
                    <a:pt x="54" y="1070"/>
                    <a:pt x="54" y="1314"/>
                  </a:cubicBezTo>
                  <a:cubicBezTo>
                    <a:pt x="190" y="1314"/>
                    <a:pt x="271" y="1342"/>
                    <a:pt x="380" y="1342"/>
                  </a:cubicBezTo>
                  <a:lnTo>
                    <a:pt x="3797" y="1369"/>
                  </a:lnTo>
                  <a:lnTo>
                    <a:pt x="5099" y="1369"/>
                  </a:lnTo>
                  <a:cubicBezTo>
                    <a:pt x="5132" y="1373"/>
                    <a:pt x="5164" y="1376"/>
                    <a:pt x="5195" y="1376"/>
                  </a:cubicBezTo>
                  <a:cubicBezTo>
                    <a:pt x="5344" y="1376"/>
                    <a:pt x="5475" y="1323"/>
                    <a:pt x="5588" y="1233"/>
                  </a:cubicBezTo>
                  <a:cubicBezTo>
                    <a:pt x="5696" y="853"/>
                    <a:pt x="5696" y="419"/>
                    <a:pt x="5561" y="12"/>
                  </a:cubicBezTo>
                  <a:cubicBezTo>
                    <a:pt x="5325" y="12"/>
                    <a:pt x="5102" y="0"/>
                    <a:pt x="4883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10819125" y="6363863"/>
              <a:ext cx="57000" cy="45650"/>
            </a:xfrm>
            <a:custGeom>
              <a:rect b="b" l="l" r="r" t="t"/>
              <a:pathLst>
                <a:path extrusionOk="0" h="1826" w="2280">
                  <a:moveTo>
                    <a:pt x="1474" y="1"/>
                  </a:moveTo>
                  <a:cubicBezTo>
                    <a:pt x="977" y="1"/>
                    <a:pt x="489" y="37"/>
                    <a:pt x="1" y="109"/>
                  </a:cubicBezTo>
                  <a:cubicBezTo>
                    <a:pt x="1" y="408"/>
                    <a:pt x="82" y="679"/>
                    <a:pt x="164" y="950"/>
                  </a:cubicBezTo>
                  <a:cubicBezTo>
                    <a:pt x="218" y="1249"/>
                    <a:pt x="299" y="1520"/>
                    <a:pt x="408" y="1764"/>
                  </a:cubicBezTo>
                  <a:cubicBezTo>
                    <a:pt x="720" y="1805"/>
                    <a:pt x="1032" y="1825"/>
                    <a:pt x="1344" y="1825"/>
                  </a:cubicBezTo>
                  <a:cubicBezTo>
                    <a:pt x="1656" y="1825"/>
                    <a:pt x="1967" y="1805"/>
                    <a:pt x="2279" y="1764"/>
                  </a:cubicBezTo>
                  <a:lnTo>
                    <a:pt x="2279" y="272"/>
                  </a:lnTo>
                  <a:cubicBezTo>
                    <a:pt x="2252" y="191"/>
                    <a:pt x="2252" y="109"/>
                    <a:pt x="2225" y="28"/>
                  </a:cubicBezTo>
                  <a:cubicBezTo>
                    <a:pt x="1972" y="10"/>
                    <a:pt x="1722" y="1"/>
                    <a:pt x="1474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10467875" y="5694413"/>
              <a:ext cx="37325" cy="51950"/>
            </a:xfrm>
            <a:custGeom>
              <a:rect b="b" l="l" r="r" t="t"/>
              <a:pathLst>
                <a:path extrusionOk="0" h="2078" w="1493">
                  <a:moveTo>
                    <a:pt x="777" y="1"/>
                  </a:moveTo>
                  <a:cubicBezTo>
                    <a:pt x="543" y="1"/>
                    <a:pt x="313" y="21"/>
                    <a:pt x="82" y="62"/>
                  </a:cubicBezTo>
                  <a:cubicBezTo>
                    <a:pt x="1" y="740"/>
                    <a:pt x="28" y="1391"/>
                    <a:pt x="109" y="2042"/>
                  </a:cubicBezTo>
                  <a:cubicBezTo>
                    <a:pt x="300" y="2065"/>
                    <a:pt x="491" y="2078"/>
                    <a:pt x="680" y="2078"/>
                  </a:cubicBezTo>
                  <a:cubicBezTo>
                    <a:pt x="948" y="2078"/>
                    <a:pt x="1211" y="2051"/>
                    <a:pt x="1466" y="1988"/>
                  </a:cubicBezTo>
                  <a:lnTo>
                    <a:pt x="1493" y="62"/>
                  </a:lnTo>
                  <a:cubicBezTo>
                    <a:pt x="1249" y="21"/>
                    <a:pt x="1011" y="1"/>
                    <a:pt x="777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10884225" y="6352338"/>
              <a:ext cx="17675" cy="68525"/>
            </a:xfrm>
            <a:custGeom>
              <a:rect b="b" l="l" r="r" t="t"/>
              <a:pathLst>
                <a:path extrusionOk="0" h="2741" w="707">
                  <a:moveTo>
                    <a:pt x="408" y="1"/>
                  </a:moveTo>
                  <a:cubicBezTo>
                    <a:pt x="353" y="1"/>
                    <a:pt x="299" y="1"/>
                    <a:pt x="191" y="28"/>
                  </a:cubicBezTo>
                  <a:cubicBezTo>
                    <a:pt x="191" y="923"/>
                    <a:pt x="1" y="1818"/>
                    <a:pt x="191" y="2740"/>
                  </a:cubicBezTo>
                  <a:lnTo>
                    <a:pt x="516" y="2740"/>
                  </a:lnTo>
                  <a:cubicBezTo>
                    <a:pt x="543" y="2632"/>
                    <a:pt x="570" y="2550"/>
                    <a:pt x="598" y="2442"/>
                  </a:cubicBezTo>
                  <a:cubicBezTo>
                    <a:pt x="625" y="2171"/>
                    <a:pt x="652" y="1872"/>
                    <a:pt x="652" y="1574"/>
                  </a:cubicBezTo>
                  <a:cubicBezTo>
                    <a:pt x="706" y="1086"/>
                    <a:pt x="679" y="598"/>
                    <a:pt x="598" y="109"/>
                  </a:cubicBezTo>
                  <a:cubicBezTo>
                    <a:pt x="598" y="82"/>
                    <a:pt x="570" y="55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>
              <a:off x="10605525" y="5710863"/>
              <a:ext cx="13600" cy="35300"/>
            </a:xfrm>
            <a:custGeom>
              <a:rect b="b" l="l" r="r" t="t"/>
              <a:pathLst>
                <a:path extrusionOk="0" h="1412" w="544">
                  <a:moveTo>
                    <a:pt x="245" y="1"/>
                  </a:moveTo>
                  <a:cubicBezTo>
                    <a:pt x="191" y="1"/>
                    <a:pt x="164" y="1"/>
                    <a:pt x="109" y="28"/>
                  </a:cubicBezTo>
                  <a:cubicBezTo>
                    <a:pt x="28" y="489"/>
                    <a:pt x="1" y="950"/>
                    <a:pt x="82" y="1411"/>
                  </a:cubicBezTo>
                  <a:lnTo>
                    <a:pt x="435" y="1411"/>
                  </a:lnTo>
                  <a:cubicBezTo>
                    <a:pt x="543" y="950"/>
                    <a:pt x="543" y="462"/>
                    <a:pt x="46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10601475" y="5830888"/>
              <a:ext cx="16300" cy="31225"/>
            </a:xfrm>
            <a:custGeom>
              <a:rect b="b" l="l" r="r" t="t"/>
              <a:pathLst>
                <a:path extrusionOk="0" h="1249" w="652">
                  <a:moveTo>
                    <a:pt x="109" y="1"/>
                  </a:moveTo>
                  <a:cubicBezTo>
                    <a:pt x="0" y="408"/>
                    <a:pt x="0" y="841"/>
                    <a:pt x="109" y="1248"/>
                  </a:cubicBezTo>
                  <a:lnTo>
                    <a:pt x="543" y="1248"/>
                  </a:lnTo>
                  <a:cubicBezTo>
                    <a:pt x="570" y="1031"/>
                    <a:pt x="597" y="814"/>
                    <a:pt x="570" y="624"/>
                  </a:cubicBezTo>
                  <a:cubicBezTo>
                    <a:pt x="570" y="408"/>
                    <a:pt x="651" y="191"/>
                    <a:pt x="516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10604175" y="5799688"/>
              <a:ext cx="12225" cy="17675"/>
            </a:xfrm>
            <a:custGeom>
              <a:rect b="b" l="l" r="r" t="t"/>
              <a:pathLst>
                <a:path extrusionOk="0" h="707" w="489">
                  <a:moveTo>
                    <a:pt x="435" y="1"/>
                  </a:moveTo>
                  <a:lnTo>
                    <a:pt x="55" y="28"/>
                  </a:lnTo>
                  <a:cubicBezTo>
                    <a:pt x="1" y="245"/>
                    <a:pt x="1" y="462"/>
                    <a:pt x="55" y="679"/>
                  </a:cubicBezTo>
                  <a:lnTo>
                    <a:pt x="435" y="706"/>
                  </a:lnTo>
                  <a:cubicBezTo>
                    <a:pt x="489" y="489"/>
                    <a:pt x="489" y="245"/>
                    <a:pt x="435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10246825" y="5553563"/>
              <a:ext cx="784575" cy="1563025"/>
            </a:xfrm>
            <a:custGeom>
              <a:rect b="b" l="l" r="r" t="t"/>
              <a:pathLst>
                <a:path extrusionOk="0" h="62521" w="31383">
                  <a:moveTo>
                    <a:pt x="21021" y="461"/>
                  </a:moveTo>
                  <a:cubicBezTo>
                    <a:pt x="21157" y="1031"/>
                    <a:pt x="21211" y="7052"/>
                    <a:pt x="21130" y="7540"/>
                  </a:cubicBezTo>
                  <a:cubicBezTo>
                    <a:pt x="21049" y="7568"/>
                    <a:pt x="20967" y="7581"/>
                    <a:pt x="20889" y="7581"/>
                  </a:cubicBezTo>
                  <a:cubicBezTo>
                    <a:pt x="20811" y="7581"/>
                    <a:pt x="20737" y="7568"/>
                    <a:pt x="20669" y="7540"/>
                  </a:cubicBezTo>
                  <a:cubicBezTo>
                    <a:pt x="20587" y="7405"/>
                    <a:pt x="20587" y="7269"/>
                    <a:pt x="20615" y="7134"/>
                  </a:cubicBezTo>
                  <a:cubicBezTo>
                    <a:pt x="20615" y="6076"/>
                    <a:pt x="20642" y="5045"/>
                    <a:pt x="20642" y="3987"/>
                  </a:cubicBezTo>
                  <a:cubicBezTo>
                    <a:pt x="20642" y="3689"/>
                    <a:pt x="20587" y="3607"/>
                    <a:pt x="20262" y="3607"/>
                  </a:cubicBezTo>
                  <a:cubicBezTo>
                    <a:pt x="20217" y="3603"/>
                    <a:pt x="20172" y="3601"/>
                    <a:pt x="20128" y="3601"/>
                  </a:cubicBezTo>
                  <a:cubicBezTo>
                    <a:pt x="19909" y="3601"/>
                    <a:pt x="19706" y="3657"/>
                    <a:pt x="19503" y="3770"/>
                  </a:cubicBezTo>
                  <a:cubicBezTo>
                    <a:pt x="19403" y="3836"/>
                    <a:pt x="19291" y="3867"/>
                    <a:pt x="19180" y="3867"/>
                  </a:cubicBezTo>
                  <a:cubicBezTo>
                    <a:pt x="19017" y="3867"/>
                    <a:pt x="18856" y="3802"/>
                    <a:pt x="18743" y="3689"/>
                  </a:cubicBezTo>
                  <a:cubicBezTo>
                    <a:pt x="18553" y="3553"/>
                    <a:pt x="18363" y="3445"/>
                    <a:pt x="18146" y="3418"/>
                  </a:cubicBezTo>
                  <a:cubicBezTo>
                    <a:pt x="18054" y="3392"/>
                    <a:pt x="17959" y="3380"/>
                    <a:pt x="17864" y="3380"/>
                  </a:cubicBezTo>
                  <a:cubicBezTo>
                    <a:pt x="17652" y="3380"/>
                    <a:pt x="17438" y="3441"/>
                    <a:pt x="17251" y="3553"/>
                  </a:cubicBezTo>
                  <a:cubicBezTo>
                    <a:pt x="17128" y="3652"/>
                    <a:pt x="16981" y="3700"/>
                    <a:pt x="16836" y="3700"/>
                  </a:cubicBezTo>
                  <a:cubicBezTo>
                    <a:pt x="16662" y="3700"/>
                    <a:pt x="16489" y="3632"/>
                    <a:pt x="16356" y="3499"/>
                  </a:cubicBezTo>
                  <a:cubicBezTo>
                    <a:pt x="16221" y="3390"/>
                    <a:pt x="16085" y="3309"/>
                    <a:pt x="15922" y="3228"/>
                  </a:cubicBezTo>
                  <a:cubicBezTo>
                    <a:pt x="15814" y="3201"/>
                    <a:pt x="15705" y="3146"/>
                    <a:pt x="15597" y="3146"/>
                  </a:cubicBezTo>
                  <a:cubicBezTo>
                    <a:pt x="15578" y="3144"/>
                    <a:pt x="15560" y="3143"/>
                    <a:pt x="15541" y="3143"/>
                  </a:cubicBezTo>
                  <a:cubicBezTo>
                    <a:pt x="15344" y="3143"/>
                    <a:pt x="15160" y="3273"/>
                    <a:pt x="15136" y="3472"/>
                  </a:cubicBezTo>
                  <a:cubicBezTo>
                    <a:pt x="15081" y="3607"/>
                    <a:pt x="15054" y="3797"/>
                    <a:pt x="15054" y="3960"/>
                  </a:cubicBezTo>
                  <a:cubicBezTo>
                    <a:pt x="15027" y="4421"/>
                    <a:pt x="15000" y="4882"/>
                    <a:pt x="14946" y="5343"/>
                  </a:cubicBezTo>
                  <a:cubicBezTo>
                    <a:pt x="14946" y="5425"/>
                    <a:pt x="14919" y="5506"/>
                    <a:pt x="14891" y="5615"/>
                  </a:cubicBezTo>
                  <a:lnTo>
                    <a:pt x="14485" y="5696"/>
                  </a:lnTo>
                  <a:cubicBezTo>
                    <a:pt x="14457" y="5642"/>
                    <a:pt x="14457" y="5560"/>
                    <a:pt x="14457" y="5479"/>
                  </a:cubicBezTo>
                  <a:cubicBezTo>
                    <a:pt x="14512" y="3824"/>
                    <a:pt x="14566" y="2170"/>
                    <a:pt x="14647" y="488"/>
                  </a:cubicBezTo>
                  <a:cubicBezTo>
                    <a:pt x="14864" y="461"/>
                    <a:pt x="15054" y="461"/>
                    <a:pt x="15271" y="461"/>
                  </a:cubicBezTo>
                  <a:close/>
                  <a:moveTo>
                    <a:pt x="15542" y="3607"/>
                  </a:moveTo>
                  <a:cubicBezTo>
                    <a:pt x="15732" y="3716"/>
                    <a:pt x="15841" y="3797"/>
                    <a:pt x="15949" y="3879"/>
                  </a:cubicBezTo>
                  <a:cubicBezTo>
                    <a:pt x="16085" y="3933"/>
                    <a:pt x="16193" y="4014"/>
                    <a:pt x="16302" y="4069"/>
                  </a:cubicBezTo>
                  <a:cubicBezTo>
                    <a:pt x="16456" y="4181"/>
                    <a:pt x="16639" y="4235"/>
                    <a:pt x="16821" y="4235"/>
                  </a:cubicBezTo>
                  <a:cubicBezTo>
                    <a:pt x="16992" y="4235"/>
                    <a:pt x="17161" y="4187"/>
                    <a:pt x="17305" y="4096"/>
                  </a:cubicBezTo>
                  <a:lnTo>
                    <a:pt x="17468" y="4014"/>
                  </a:lnTo>
                  <a:cubicBezTo>
                    <a:pt x="17593" y="3940"/>
                    <a:pt x="17728" y="3905"/>
                    <a:pt x="17863" y="3905"/>
                  </a:cubicBezTo>
                  <a:cubicBezTo>
                    <a:pt x="18021" y="3905"/>
                    <a:pt x="18177" y="3953"/>
                    <a:pt x="18309" y="4041"/>
                  </a:cubicBezTo>
                  <a:cubicBezTo>
                    <a:pt x="18418" y="4123"/>
                    <a:pt x="18526" y="4204"/>
                    <a:pt x="18635" y="4258"/>
                  </a:cubicBezTo>
                  <a:cubicBezTo>
                    <a:pt x="18789" y="4351"/>
                    <a:pt x="18960" y="4400"/>
                    <a:pt x="19134" y="4400"/>
                  </a:cubicBezTo>
                  <a:cubicBezTo>
                    <a:pt x="19267" y="4400"/>
                    <a:pt x="19401" y="4371"/>
                    <a:pt x="19530" y="4313"/>
                  </a:cubicBezTo>
                  <a:cubicBezTo>
                    <a:pt x="19692" y="4231"/>
                    <a:pt x="19855" y="4177"/>
                    <a:pt x="20045" y="4096"/>
                  </a:cubicBezTo>
                  <a:cubicBezTo>
                    <a:pt x="20072" y="4177"/>
                    <a:pt x="20099" y="4286"/>
                    <a:pt x="20126" y="4367"/>
                  </a:cubicBezTo>
                  <a:lnTo>
                    <a:pt x="20126" y="5452"/>
                  </a:lnTo>
                  <a:cubicBezTo>
                    <a:pt x="20126" y="6076"/>
                    <a:pt x="20099" y="6727"/>
                    <a:pt x="20072" y="7378"/>
                  </a:cubicBezTo>
                  <a:cubicBezTo>
                    <a:pt x="20045" y="7432"/>
                    <a:pt x="20045" y="7486"/>
                    <a:pt x="20045" y="7540"/>
                  </a:cubicBezTo>
                  <a:cubicBezTo>
                    <a:pt x="19923" y="7601"/>
                    <a:pt x="19801" y="7632"/>
                    <a:pt x="19667" y="7632"/>
                  </a:cubicBezTo>
                  <a:cubicBezTo>
                    <a:pt x="19623" y="7632"/>
                    <a:pt x="19577" y="7629"/>
                    <a:pt x="19530" y="7622"/>
                  </a:cubicBezTo>
                  <a:lnTo>
                    <a:pt x="17360" y="7649"/>
                  </a:lnTo>
                  <a:cubicBezTo>
                    <a:pt x="16736" y="7649"/>
                    <a:pt x="16085" y="7676"/>
                    <a:pt x="15434" y="7676"/>
                  </a:cubicBezTo>
                  <a:cubicBezTo>
                    <a:pt x="15407" y="7676"/>
                    <a:pt x="15353" y="7676"/>
                    <a:pt x="15325" y="7649"/>
                  </a:cubicBezTo>
                  <a:cubicBezTo>
                    <a:pt x="15325" y="7595"/>
                    <a:pt x="15325" y="7568"/>
                    <a:pt x="15325" y="7513"/>
                  </a:cubicBezTo>
                  <a:cubicBezTo>
                    <a:pt x="15353" y="7079"/>
                    <a:pt x="15380" y="6645"/>
                    <a:pt x="15407" y="6211"/>
                  </a:cubicBezTo>
                  <a:cubicBezTo>
                    <a:pt x="15515" y="6103"/>
                    <a:pt x="15651" y="6103"/>
                    <a:pt x="15787" y="6103"/>
                  </a:cubicBezTo>
                  <a:cubicBezTo>
                    <a:pt x="15868" y="6103"/>
                    <a:pt x="15976" y="6076"/>
                    <a:pt x="16085" y="6076"/>
                  </a:cubicBezTo>
                  <a:cubicBezTo>
                    <a:pt x="16193" y="6049"/>
                    <a:pt x="16248" y="5940"/>
                    <a:pt x="16248" y="5832"/>
                  </a:cubicBezTo>
                  <a:cubicBezTo>
                    <a:pt x="16248" y="5723"/>
                    <a:pt x="16193" y="5642"/>
                    <a:pt x="16085" y="5615"/>
                  </a:cubicBezTo>
                  <a:cubicBezTo>
                    <a:pt x="15949" y="5615"/>
                    <a:pt x="15814" y="5588"/>
                    <a:pt x="15705" y="5588"/>
                  </a:cubicBezTo>
                  <a:lnTo>
                    <a:pt x="15488" y="5588"/>
                  </a:lnTo>
                  <a:cubicBezTo>
                    <a:pt x="15488" y="5560"/>
                    <a:pt x="15461" y="5533"/>
                    <a:pt x="15461" y="5506"/>
                  </a:cubicBezTo>
                  <a:cubicBezTo>
                    <a:pt x="15461" y="4882"/>
                    <a:pt x="15515" y="4286"/>
                    <a:pt x="15542" y="3607"/>
                  </a:cubicBezTo>
                  <a:close/>
                  <a:moveTo>
                    <a:pt x="14810" y="6293"/>
                  </a:moveTo>
                  <a:cubicBezTo>
                    <a:pt x="14891" y="6754"/>
                    <a:pt x="14891" y="7242"/>
                    <a:pt x="14783" y="7703"/>
                  </a:cubicBezTo>
                  <a:lnTo>
                    <a:pt x="14430" y="7703"/>
                  </a:lnTo>
                  <a:cubicBezTo>
                    <a:pt x="14349" y="7242"/>
                    <a:pt x="14376" y="6781"/>
                    <a:pt x="14457" y="6320"/>
                  </a:cubicBezTo>
                  <a:cubicBezTo>
                    <a:pt x="14512" y="6293"/>
                    <a:pt x="14539" y="6293"/>
                    <a:pt x="14593" y="6293"/>
                  </a:cubicBezTo>
                  <a:close/>
                  <a:moveTo>
                    <a:pt x="9640" y="5635"/>
                  </a:moveTo>
                  <a:cubicBezTo>
                    <a:pt x="9874" y="5635"/>
                    <a:pt x="10104" y="5655"/>
                    <a:pt x="10335" y="5696"/>
                  </a:cubicBezTo>
                  <a:lnTo>
                    <a:pt x="10335" y="7622"/>
                  </a:lnTo>
                  <a:cubicBezTo>
                    <a:pt x="10065" y="7685"/>
                    <a:pt x="9794" y="7712"/>
                    <a:pt x="9530" y="7712"/>
                  </a:cubicBezTo>
                  <a:cubicBezTo>
                    <a:pt x="9343" y="7712"/>
                    <a:pt x="9158" y="7699"/>
                    <a:pt x="8978" y="7676"/>
                  </a:cubicBezTo>
                  <a:cubicBezTo>
                    <a:pt x="8870" y="7025"/>
                    <a:pt x="8870" y="6374"/>
                    <a:pt x="8924" y="5696"/>
                  </a:cubicBezTo>
                  <a:cubicBezTo>
                    <a:pt x="9168" y="5655"/>
                    <a:pt x="9406" y="5635"/>
                    <a:pt x="9640" y="5635"/>
                  </a:cubicBezTo>
                  <a:close/>
                  <a:moveTo>
                    <a:pt x="24683" y="8029"/>
                  </a:moveTo>
                  <a:cubicBezTo>
                    <a:pt x="24737" y="8381"/>
                    <a:pt x="24765" y="8707"/>
                    <a:pt x="24765" y="9059"/>
                  </a:cubicBezTo>
                  <a:cubicBezTo>
                    <a:pt x="24602" y="9086"/>
                    <a:pt x="24439" y="9114"/>
                    <a:pt x="24249" y="9114"/>
                  </a:cubicBezTo>
                  <a:cubicBezTo>
                    <a:pt x="22649" y="9141"/>
                    <a:pt x="21021" y="9141"/>
                    <a:pt x="19394" y="9195"/>
                  </a:cubicBezTo>
                  <a:cubicBezTo>
                    <a:pt x="18201" y="9222"/>
                    <a:pt x="17007" y="9276"/>
                    <a:pt x="15814" y="9303"/>
                  </a:cubicBezTo>
                  <a:cubicBezTo>
                    <a:pt x="15108" y="9331"/>
                    <a:pt x="14403" y="9385"/>
                    <a:pt x="13698" y="9412"/>
                  </a:cubicBezTo>
                  <a:cubicBezTo>
                    <a:pt x="13318" y="9412"/>
                    <a:pt x="12993" y="9358"/>
                    <a:pt x="12613" y="9358"/>
                  </a:cubicBezTo>
                  <a:lnTo>
                    <a:pt x="9060" y="9358"/>
                  </a:lnTo>
                  <a:cubicBezTo>
                    <a:pt x="9006" y="9358"/>
                    <a:pt x="8951" y="9331"/>
                    <a:pt x="8897" y="9331"/>
                  </a:cubicBezTo>
                  <a:lnTo>
                    <a:pt x="8924" y="8246"/>
                  </a:lnTo>
                  <a:cubicBezTo>
                    <a:pt x="8997" y="8173"/>
                    <a:pt x="9069" y="8161"/>
                    <a:pt x="9141" y="8161"/>
                  </a:cubicBezTo>
                  <a:cubicBezTo>
                    <a:pt x="9177" y="8161"/>
                    <a:pt x="9214" y="8164"/>
                    <a:pt x="9250" y="8164"/>
                  </a:cubicBezTo>
                  <a:lnTo>
                    <a:pt x="14891" y="8164"/>
                  </a:lnTo>
                  <a:cubicBezTo>
                    <a:pt x="16139" y="8137"/>
                    <a:pt x="17387" y="8137"/>
                    <a:pt x="18635" y="8110"/>
                  </a:cubicBezTo>
                  <a:cubicBezTo>
                    <a:pt x="19258" y="8110"/>
                    <a:pt x="19909" y="8056"/>
                    <a:pt x="20560" y="8029"/>
                  </a:cubicBezTo>
                  <a:close/>
                  <a:moveTo>
                    <a:pt x="14729" y="9846"/>
                  </a:moveTo>
                  <a:cubicBezTo>
                    <a:pt x="14783" y="10090"/>
                    <a:pt x="14810" y="10334"/>
                    <a:pt x="14729" y="10578"/>
                  </a:cubicBezTo>
                  <a:lnTo>
                    <a:pt x="14349" y="10524"/>
                  </a:lnTo>
                  <a:cubicBezTo>
                    <a:pt x="14295" y="10307"/>
                    <a:pt x="14295" y="10090"/>
                    <a:pt x="14349" y="9873"/>
                  </a:cubicBezTo>
                  <a:lnTo>
                    <a:pt x="14729" y="9846"/>
                  </a:lnTo>
                  <a:close/>
                  <a:moveTo>
                    <a:pt x="14702" y="11094"/>
                  </a:moveTo>
                  <a:cubicBezTo>
                    <a:pt x="14837" y="11284"/>
                    <a:pt x="14756" y="11501"/>
                    <a:pt x="14756" y="11717"/>
                  </a:cubicBezTo>
                  <a:cubicBezTo>
                    <a:pt x="14783" y="11934"/>
                    <a:pt x="14756" y="12151"/>
                    <a:pt x="14729" y="12341"/>
                  </a:cubicBezTo>
                  <a:lnTo>
                    <a:pt x="14295" y="12341"/>
                  </a:lnTo>
                  <a:cubicBezTo>
                    <a:pt x="14186" y="11934"/>
                    <a:pt x="14186" y="11501"/>
                    <a:pt x="14295" y="11094"/>
                  </a:cubicBezTo>
                  <a:close/>
                  <a:moveTo>
                    <a:pt x="20099" y="9710"/>
                  </a:moveTo>
                  <a:cubicBezTo>
                    <a:pt x="20126" y="9846"/>
                    <a:pt x="20126" y="9954"/>
                    <a:pt x="20126" y="10063"/>
                  </a:cubicBezTo>
                  <a:cubicBezTo>
                    <a:pt x="20126" y="10985"/>
                    <a:pt x="20099" y="11934"/>
                    <a:pt x="20099" y="12857"/>
                  </a:cubicBezTo>
                  <a:cubicBezTo>
                    <a:pt x="20072" y="13264"/>
                    <a:pt x="20072" y="13670"/>
                    <a:pt x="20072" y="14077"/>
                  </a:cubicBezTo>
                  <a:cubicBezTo>
                    <a:pt x="20072" y="14430"/>
                    <a:pt x="19964" y="14755"/>
                    <a:pt x="19720" y="14999"/>
                  </a:cubicBezTo>
                  <a:cubicBezTo>
                    <a:pt x="19340" y="15379"/>
                    <a:pt x="18987" y="15813"/>
                    <a:pt x="18635" y="16166"/>
                  </a:cubicBezTo>
                  <a:cubicBezTo>
                    <a:pt x="18282" y="16546"/>
                    <a:pt x="17902" y="16925"/>
                    <a:pt x="17550" y="17305"/>
                  </a:cubicBezTo>
                  <a:cubicBezTo>
                    <a:pt x="17495" y="17359"/>
                    <a:pt x="17441" y="17386"/>
                    <a:pt x="17387" y="17468"/>
                  </a:cubicBezTo>
                  <a:cubicBezTo>
                    <a:pt x="17170" y="17197"/>
                    <a:pt x="16980" y="16980"/>
                    <a:pt x="16790" y="16708"/>
                  </a:cubicBezTo>
                  <a:cubicBezTo>
                    <a:pt x="16356" y="16139"/>
                    <a:pt x="15949" y="15542"/>
                    <a:pt x="15515" y="14945"/>
                  </a:cubicBezTo>
                  <a:cubicBezTo>
                    <a:pt x="15325" y="14701"/>
                    <a:pt x="15217" y="14376"/>
                    <a:pt x="15244" y="14077"/>
                  </a:cubicBezTo>
                  <a:lnTo>
                    <a:pt x="15244" y="12938"/>
                  </a:lnTo>
                  <a:cubicBezTo>
                    <a:pt x="15380" y="12938"/>
                    <a:pt x="15488" y="12938"/>
                    <a:pt x="15597" y="12911"/>
                  </a:cubicBezTo>
                  <a:cubicBezTo>
                    <a:pt x="15732" y="12884"/>
                    <a:pt x="15814" y="12802"/>
                    <a:pt x="15841" y="12667"/>
                  </a:cubicBezTo>
                  <a:cubicBezTo>
                    <a:pt x="15841" y="12558"/>
                    <a:pt x="15759" y="12450"/>
                    <a:pt x="15651" y="12423"/>
                  </a:cubicBezTo>
                  <a:cubicBezTo>
                    <a:pt x="15515" y="12396"/>
                    <a:pt x="15407" y="12368"/>
                    <a:pt x="15244" y="12341"/>
                  </a:cubicBezTo>
                  <a:cubicBezTo>
                    <a:pt x="15217" y="11907"/>
                    <a:pt x="15298" y="11473"/>
                    <a:pt x="15298" y="11039"/>
                  </a:cubicBezTo>
                  <a:cubicBezTo>
                    <a:pt x="15461" y="11012"/>
                    <a:pt x="15570" y="11012"/>
                    <a:pt x="15678" y="10985"/>
                  </a:cubicBezTo>
                  <a:cubicBezTo>
                    <a:pt x="15759" y="10985"/>
                    <a:pt x="15841" y="10958"/>
                    <a:pt x="15895" y="10931"/>
                  </a:cubicBezTo>
                  <a:cubicBezTo>
                    <a:pt x="15976" y="10877"/>
                    <a:pt x="16004" y="10741"/>
                    <a:pt x="15922" y="10687"/>
                  </a:cubicBezTo>
                  <a:cubicBezTo>
                    <a:pt x="15868" y="10633"/>
                    <a:pt x="15787" y="10605"/>
                    <a:pt x="15705" y="10578"/>
                  </a:cubicBezTo>
                  <a:lnTo>
                    <a:pt x="15298" y="10578"/>
                  </a:lnTo>
                  <a:cubicBezTo>
                    <a:pt x="15217" y="10334"/>
                    <a:pt x="15217" y="10090"/>
                    <a:pt x="15298" y="9846"/>
                  </a:cubicBezTo>
                  <a:cubicBezTo>
                    <a:pt x="15502" y="9832"/>
                    <a:pt x="15698" y="9832"/>
                    <a:pt x="15895" y="9832"/>
                  </a:cubicBezTo>
                  <a:cubicBezTo>
                    <a:pt x="16092" y="9832"/>
                    <a:pt x="16288" y="9832"/>
                    <a:pt x="16492" y="9819"/>
                  </a:cubicBezTo>
                  <a:cubicBezTo>
                    <a:pt x="16899" y="9819"/>
                    <a:pt x="17305" y="9792"/>
                    <a:pt x="17685" y="9765"/>
                  </a:cubicBezTo>
                  <a:cubicBezTo>
                    <a:pt x="18092" y="9737"/>
                    <a:pt x="18499" y="9737"/>
                    <a:pt x="18879" y="9737"/>
                  </a:cubicBezTo>
                  <a:lnTo>
                    <a:pt x="20099" y="9710"/>
                  </a:lnTo>
                  <a:close/>
                  <a:moveTo>
                    <a:pt x="20967" y="9683"/>
                  </a:moveTo>
                  <a:cubicBezTo>
                    <a:pt x="20994" y="9765"/>
                    <a:pt x="21021" y="9873"/>
                    <a:pt x="21021" y="9954"/>
                  </a:cubicBezTo>
                  <a:cubicBezTo>
                    <a:pt x="20967" y="10931"/>
                    <a:pt x="20913" y="11934"/>
                    <a:pt x="20859" y="12911"/>
                  </a:cubicBezTo>
                  <a:cubicBezTo>
                    <a:pt x="20832" y="13453"/>
                    <a:pt x="20777" y="13969"/>
                    <a:pt x="20777" y="14511"/>
                  </a:cubicBezTo>
                  <a:cubicBezTo>
                    <a:pt x="20777" y="14782"/>
                    <a:pt x="20669" y="15027"/>
                    <a:pt x="20506" y="15244"/>
                  </a:cubicBezTo>
                  <a:cubicBezTo>
                    <a:pt x="20235" y="15569"/>
                    <a:pt x="19964" y="15895"/>
                    <a:pt x="19692" y="16247"/>
                  </a:cubicBezTo>
                  <a:cubicBezTo>
                    <a:pt x="19041" y="17007"/>
                    <a:pt x="18390" y="17793"/>
                    <a:pt x="17739" y="18580"/>
                  </a:cubicBezTo>
                  <a:cubicBezTo>
                    <a:pt x="17631" y="18715"/>
                    <a:pt x="17522" y="18851"/>
                    <a:pt x="17387" y="18987"/>
                  </a:cubicBezTo>
                  <a:cubicBezTo>
                    <a:pt x="17224" y="18878"/>
                    <a:pt x="17061" y="18743"/>
                    <a:pt x="16953" y="18580"/>
                  </a:cubicBezTo>
                  <a:cubicBezTo>
                    <a:pt x="16139" y="17658"/>
                    <a:pt x="15407" y="16681"/>
                    <a:pt x="14756" y="15650"/>
                  </a:cubicBezTo>
                  <a:cubicBezTo>
                    <a:pt x="14674" y="15542"/>
                    <a:pt x="14593" y="15433"/>
                    <a:pt x="14512" y="15325"/>
                  </a:cubicBezTo>
                  <a:cubicBezTo>
                    <a:pt x="14240" y="14918"/>
                    <a:pt x="14105" y="14430"/>
                    <a:pt x="14186" y="13969"/>
                  </a:cubicBezTo>
                  <a:cubicBezTo>
                    <a:pt x="14186" y="13698"/>
                    <a:pt x="14213" y="13453"/>
                    <a:pt x="14213" y="13182"/>
                  </a:cubicBezTo>
                  <a:cubicBezTo>
                    <a:pt x="14213" y="13101"/>
                    <a:pt x="14240" y="12992"/>
                    <a:pt x="14240" y="12884"/>
                  </a:cubicBezTo>
                  <a:lnTo>
                    <a:pt x="14729" y="12884"/>
                  </a:lnTo>
                  <a:cubicBezTo>
                    <a:pt x="14756" y="12992"/>
                    <a:pt x="14756" y="13101"/>
                    <a:pt x="14756" y="13182"/>
                  </a:cubicBezTo>
                  <a:lnTo>
                    <a:pt x="14756" y="14213"/>
                  </a:lnTo>
                  <a:cubicBezTo>
                    <a:pt x="14756" y="14484"/>
                    <a:pt x="14837" y="14755"/>
                    <a:pt x="14973" y="14972"/>
                  </a:cubicBezTo>
                  <a:cubicBezTo>
                    <a:pt x="15597" y="15840"/>
                    <a:pt x="16221" y="16681"/>
                    <a:pt x="16844" y="17549"/>
                  </a:cubicBezTo>
                  <a:cubicBezTo>
                    <a:pt x="16926" y="17658"/>
                    <a:pt x="17061" y="17793"/>
                    <a:pt x="17170" y="17929"/>
                  </a:cubicBezTo>
                  <a:cubicBezTo>
                    <a:pt x="17229" y="18003"/>
                    <a:pt x="17322" y="18045"/>
                    <a:pt x="17415" y="18045"/>
                  </a:cubicBezTo>
                  <a:cubicBezTo>
                    <a:pt x="17492" y="18045"/>
                    <a:pt x="17570" y="18017"/>
                    <a:pt x="17631" y="17956"/>
                  </a:cubicBezTo>
                  <a:cubicBezTo>
                    <a:pt x="17739" y="17875"/>
                    <a:pt x="17848" y="17793"/>
                    <a:pt x="17929" y="17685"/>
                  </a:cubicBezTo>
                  <a:cubicBezTo>
                    <a:pt x="18580" y="16980"/>
                    <a:pt x="19204" y="16274"/>
                    <a:pt x="19855" y="15596"/>
                  </a:cubicBezTo>
                  <a:cubicBezTo>
                    <a:pt x="20316" y="15135"/>
                    <a:pt x="20560" y="14484"/>
                    <a:pt x="20560" y="13833"/>
                  </a:cubicBezTo>
                  <a:cubicBezTo>
                    <a:pt x="20615" y="12667"/>
                    <a:pt x="20615" y="11473"/>
                    <a:pt x="20642" y="10307"/>
                  </a:cubicBezTo>
                  <a:lnTo>
                    <a:pt x="20642" y="9710"/>
                  </a:lnTo>
                  <a:lnTo>
                    <a:pt x="20967" y="9683"/>
                  </a:lnTo>
                  <a:close/>
                  <a:moveTo>
                    <a:pt x="18975" y="24434"/>
                  </a:moveTo>
                  <a:cubicBezTo>
                    <a:pt x="19578" y="24434"/>
                    <a:pt x="20182" y="24450"/>
                    <a:pt x="20777" y="24466"/>
                  </a:cubicBezTo>
                  <a:cubicBezTo>
                    <a:pt x="21049" y="24466"/>
                    <a:pt x="21293" y="24520"/>
                    <a:pt x="21564" y="24547"/>
                  </a:cubicBezTo>
                  <a:cubicBezTo>
                    <a:pt x="21591" y="24628"/>
                    <a:pt x="21618" y="24710"/>
                    <a:pt x="21618" y="24818"/>
                  </a:cubicBezTo>
                  <a:cubicBezTo>
                    <a:pt x="21645" y="25008"/>
                    <a:pt x="21672" y="25171"/>
                    <a:pt x="21672" y="25361"/>
                  </a:cubicBezTo>
                  <a:cubicBezTo>
                    <a:pt x="21672" y="25415"/>
                    <a:pt x="21672" y="25469"/>
                    <a:pt x="21672" y="25496"/>
                  </a:cubicBezTo>
                  <a:cubicBezTo>
                    <a:pt x="21672" y="25930"/>
                    <a:pt x="21564" y="26012"/>
                    <a:pt x="21157" y="26039"/>
                  </a:cubicBezTo>
                  <a:cubicBezTo>
                    <a:pt x="20072" y="26120"/>
                    <a:pt x="18987" y="26120"/>
                    <a:pt x="17929" y="26120"/>
                  </a:cubicBezTo>
                  <a:cubicBezTo>
                    <a:pt x="17170" y="26093"/>
                    <a:pt x="16438" y="26039"/>
                    <a:pt x="15678" y="26012"/>
                  </a:cubicBezTo>
                  <a:cubicBezTo>
                    <a:pt x="15597" y="25985"/>
                    <a:pt x="15542" y="25985"/>
                    <a:pt x="15461" y="25985"/>
                  </a:cubicBezTo>
                  <a:cubicBezTo>
                    <a:pt x="15217" y="25957"/>
                    <a:pt x="15163" y="25930"/>
                    <a:pt x="15136" y="25686"/>
                  </a:cubicBezTo>
                  <a:cubicBezTo>
                    <a:pt x="15108" y="25442"/>
                    <a:pt x="15108" y="25144"/>
                    <a:pt x="15081" y="24927"/>
                  </a:cubicBezTo>
                  <a:cubicBezTo>
                    <a:pt x="15081" y="24683"/>
                    <a:pt x="15136" y="24628"/>
                    <a:pt x="15353" y="24628"/>
                  </a:cubicBezTo>
                  <a:cubicBezTo>
                    <a:pt x="15732" y="24574"/>
                    <a:pt x="16112" y="24547"/>
                    <a:pt x="16492" y="24520"/>
                  </a:cubicBezTo>
                  <a:cubicBezTo>
                    <a:pt x="16899" y="24493"/>
                    <a:pt x="17278" y="24493"/>
                    <a:pt x="17658" y="24466"/>
                  </a:cubicBezTo>
                  <a:cubicBezTo>
                    <a:pt x="18094" y="24443"/>
                    <a:pt x="18534" y="24434"/>
                    <a:pt x="18975" y="24434"/>
                  </a:cubicBezTo>
                  <a:close/>
                  <a:moveTo>
                    <a:pt x="16166" y="26527"/>
                  </a:moveTo>
                  <a:cubicBezTo>
                    <a:pt x="17112" y="26580"/>
                    <a:pt x="18069" y="26610"/>
                    <a:pt x="19030" y="26610"/>
                  </a:cubicBezTo>
                  <a:cubicBezTo>
                    <a:pt x="19558" y="26610"/>
                    <a:pt x="20086" y="26601"/>
                    <a:pt x="20615" y="26581"/>
                  </a:cubicBezTo>
                  <a:cubicBezTo>
                    <a:pt x="20832" y="27015"/>
                    <a:pt x="20994" y="27504"/>
                    <a:pt x="21049" y="28019"/>
                  </a:cubicBezTo>
                  <a:cubicBezTo>
                    <a:pt x="20989" y="28059"/>
                    <a:pt x="20900" y="28084"/>
                    <a:pt x="20815" y="28084"/>
                  </a:cubicBezTo>
                  <a:cubicBezTo>
                    <a:pt x="20783" y="28084"/>
                    <a:pt x="20752" y="28080"/>
                    <a:pt x="20723" y="28073"/>
                  </a:cubicBezTo>
                  <a:cubicBezTo>
                    <a:pt x="20289" y="28073"/>
                    <a:pt x="19855" y="28061"/>
                    <a:pt x="19421" y="28061"/>
                  </a:cubicBezTo>
                  <a:cubicBezTo>
                    <a:pt x="19204" y="28061"/>
                    <a:pt x="18987" y="28064"/>
                    <a:pt x="18770" y="28073"/>
                  </a:cubicBezTo>
                  <a:cubicBezTo>
                    <a:pt x="17902" y="28100"/>
                    <a:pt x="17034" y="28155"/>
                    <a:pt x="16166" y="28182"/>
                  </a:cubicBezTo>
                  <a:lnTo>
                    <a:pt x="15732" y="28182"/>
                  </a:lnTo>
                  <a:cubicBezTo>
                    <a:pt x="15868" y="27612"/>
                    <a:pt x="16004" y="27070"/>
                    <a:pt x="16166" y="26527"/>
                  </a:cubicBezTo>
                  <a:close/>
                  <a:moveTo>
                    <a:pt x="9619" y="9907"/>
                  </a:moveTo>
                  <a:cubicBezTo>
                    <a:pt x="9846" y="9907"/>
                    <a:pt x="10077" y="9914"/>
                    <a:pt x="10308" y="9927"/>
                  </a:cubicBezTo>
                  <a:cubicBezTo>
                    <a:pt x="10362" y="10063"/>
                    <a:pt x="10389" y="10226"/>
                    <a:pt x="10362" y="10361"/>
                  </a:cubicBezTo>
                  <a:cubicBezTo>
                    <a:pt x="10389" y="12938"/>
                    <a:pt x="10416" y="15488"/>
                    <a:pt x="10416" y="18064"/>
                  </a:cubicBezTo>
                  <a:cubicBezTo>
                    <a:pt x="10443" y="20261"/>
                    <a:pt x="10443" y="22486"/>
                    <a:pt x="10470" y="24710"/>
                  </a:cubicBezTo>
                  <a:cubicBezTo>
                    <a:pt x="10470" y="25768"/>
                    <a:pt x="10497" y="26825"/>
                    <a:pt x="10497" y="27856"/>
                  </a:cubicBezTo>
                  <a:lnTo>
                    <a:pt x="10497" y="28236"/>
                  </a:lnTo>
                  <a:cubicBezTo>
                    <a:pt x="9982" y="28344"/>
                    <a:pt x="9467" y="28263"/>
                    <a:pt x="8924" y="28372"/>
                  </a:cubicBezTo>
                  <a:cubicBezTo>
                    <a:pt x="8897" y="28236"/>
                    <a:pt x="8897" y="28127"/>
                    <a:pt x="8897" y="28019"/>
                  </a:cubicBezTo>
                  <a:cubicBezTo>
                    <a:pt x="8843" y="23733"/>
                    <a:pt x="8870" y="10334"/>
                    <a:pt x="8951" y="9927"/>
                  </a:cubicBezTo>
                  <a:cubicBezTo>
                    <a:pt x="9168" y="9914"/>
                    <a:pt x="9392" y="9907"/>
                    <a:pt x="9619" y="9907"/>
                  </a:cubicBezTo>
                  <a:close/>
                  <a:moveTo>
                    <a:pt x="19421" y="28534"/>
                  </a:moveTo>
                  <a:cubicBezTo>
                    <a:pt x="20615" y="28534"/>
                    <a:pt x="21808" y="28561"/>
                    <a:pt x="22974" y="28561"/>
                  </a:cubicBezTo>
                  <a:cubicBezTo>
                    <a:pt x="23006" y="28555"/>
                    <a:pt x="23038" y="28552"/>
                    <a:pt x="23070" y="28552"/>
                  </a:cubicBezTo>
                  <a:cubicBezTo>
                    <a:pt x="23173" y="28552"/>
                    <a:pt x="23271" y="28587"/>
                    <a:pt x="23354" y="28670"/>
                  </a:cubicBezTo>
                  <a:cubicBezTo>
                    <a:pt x="23408" y="28941"/>
                    <a:pt x="23408" y="29212"/>
                    <a:pt x="23381" y="29484"/>
                  </a:cubicBezTo>
                  <a:cubicBezTo>
                    <a:pt x="23292" y="29551"/>
                    <a:pt x="23203" y="29599"/>
                    <a:pt x="23098" y="29599"/>
                  </a:cubicBezTo>
                  <a:cubicBezTo>
                    <a:pt x="23076" y="29599"/>
                    <a:pt x="23053" y="29597"/>
                    <a:pt x="23029" y="29592"/>
                  </a:cubicBezTo>
                  <a:lnTo>
                    <a:pt x="22269" y="29592"/>
                  </a:lnTo>
                  <a:cubicBezTo>
                    <a:pt x="21510" y="29565"/>
                    <a:pt x="20750" y="29538"/>
                    <a:pt x="19991" y="29538"/>
                  </a:cubicBezTo>
                  <a:cubicBezTo>
                    <a:pt x="18445" y="29538"/>
                    <a:pt x="16926" y="29565"/>
                    <a:pt x="15380" y="29619"/>
                  </a:cubicBezTo>
                  <a:cubicBezTo>
                    <a:pt x="14485" y="29673"/>
                    <a:pt x="13562" y="29755"/>
                    <a:pt x="12640" y="29809"/>
                  </a:cubicBezTo>
                  <a:cubicBezTo>
                    <a:pt x="12288" y="29836"/>
                    <a:pt x="11935" y="29836"/>
                    <a:pt x="11555" y="29836"/>
                  </a:cubicBezTo>
                  <a:cubicBezTo>
                    <a:pt x="11203" y="29863"/>
                    <a:pt x="10850" y="29890"/>
                    <a:pt x="10497" y="29890"/>
                  </a:cubicBezTo>
                  <a:lnTo>
                    <a:pt x="8924" y="29890"/>
                  </a:lnTo>
                  <a:cubicBezTo>
                    <a:pt x="8870" y="29538"/>
                    <a:pt x="8870" y="29185"/>
                    <a:pt x="8897" y="28833"/>
                  </a:cubicBezTo>
                  <a:cubicBezTo>
                    <a:pt x="8978" y="28805"/>
                    <a:pt x="9087" y="28805"/>
                    <a:pt x="9195" y="28778"/>
                  </a:cubicBezTo>
                  <a:cubicBezTo>
                    <a:pt x="9819" y="28778"/>
                    <a:pt x="10470" y="28751"/>
                    <a:pt x="11094" y="28751"/>
                  </a:cubicBezTo>
                  <a:cubicBezTo>
                    <a:pt x="11353" y="28756"/>
                    <a:pt x="11611" y="28758"/>
                    <a:pt x="11868" y="28758"/>
                  </a:cubicBezTo>
                  <a:cubicBezTo>
                    <a:pt x="13013" y="28758"/>
                    <a:pt x="14147" y="28714"/>
                    <a:pt x="15298" y="28670"/>
                  </a:cubicBezTo>
                  <a:cubicBezTo>
                    <a:pt x="15949" y="28643"/>
                    <a:pt x="16573" y="28643"/>
                    <a:pt x="17224" y="28616"/>
                  </a:cubicBezTo>
                  <a:cubicBezTo>
                    <a:pt x="17956" y="28588"/>
                    <a:pt x="18689" y="28534"/>
                    <a:pt x="19421" y="28534"/>
                  </a:cubicBezTo>
                  <a:close/>
                  <a:moveTo>
                    <a:pt x="24366" y="32413"/>
                  </a:moveTo>
                  <a:cubicBezTo>
                    <a:pt x="24614" y="32413"/>
                    <a:pt x="24864" y="32422"/>
                    <a:pt x="25117" y="32440"/>
                  </a:cubicBezTo>
                  <a:cubicBezTo>
                    <a:pt x="25144" y="32521"/>
                    <a:pt x="25144" y="32603"/>
                    <a:pt x="25171" y="32684"/>
                  </a:cubicBezTo>
                  <a:lnTo>
                    <a:pt x="25171" y="34176"/>
                  </a:lnTo>
                  <a:cubicBezTo>
                    <a:pt x="24859" y="34217"/>
                    <a:pt x="24548" y="34237"/>
                    <a:pt x="24236" y="34237"/>
                  </a:cubicBezTo>
                  <a:cubicBezTo>
                    <a:pt x="23924" y="34237"/>
                    <a:pt x="23612" y="34217"/>
                    <a:pt x="23300" y="34176"/>
                  </a:cubicBezTo>
                  <a:cubicBezTo>
                    <a:pt x="23191" y="33932"/>
                    <a:pt x="23110" y="33661"/>
                    <a:pt x="23056" y="33362"/>
                  </a:cubicBezTo>
                  <a:cubicBezTo>
                    <a:pt x="22974" y="33091"/>
                    <a:pt x="22893" y="32820"/>
                    <a:pt x="22893" y="32521"/>
                  </a:cubicBezTo>
                  <a:cubicBezTo>
                    <a:pt x="23381" y="32449"/>
                    <a:pt x="23869" y="32413"/>
                    <a:pt x="24366" y="32413"/>
                  </a:cubicBezTo>
                  <a:close/>
                  <a:moveTo>
                    <a:pt x="25904" y="31952"/>
                  </a:moveTo>
                  <a:cubicBezTo>
                    <a:pt x="25958" y="31952"/>
                    <a:pt x="26012" y="31952"/>
                    <a:pt x="26066" y="31979"/>
                  </a:cubicBezTo>
                  <a:cubicBezTo>
                    <a:pt x="26094" y="32006"/>
                    <a:pt x="26094" y="32033"/>
                    <a:pt x="26121" y="32060"/>
                  </a:cubicBezTo>
                  <a:cubicBezTo>
                    <a:pt x="26202" y="32549"/>
                    <a:pt x="26202" y="33037"/>
                    <a:pt x="26175" y="33525"/>
                  </a:cubicBezTo>
                  <a:cubicBezTo>
                    <a:pt x="26148" y="33823"/>
                    <a:pt x="26121" y="34122"/>
                    <a:pt x="26094" y="34393"/>
                  </a:cubicBezTo>
                  <a:cubicBezTo>
                    <a:pt x="26094" y="34501"/>
                    <a:pt x="26066" y="34583"/>
                    <a:pt x="26039" y="34691"/>
                  </a:cubicBezTo>
                  <a:lnTo>
                    <a:pt x="25714" y="34691"/>
                  </a:lnTo>
                  <a:cubicBezTo>
                    <a:pt x="25524" y="33769"/>
                    <a:pt x="25714" y="32874"/>
                    <a:pt x="25714" y="31979"/>
                  </a:cubicBezTo>
                  <a:lnTo>
                    <a:pt x="25687" y="31979"/>
                  </a:lnTo>
                  <a:cubicBezTo>
                    <a:pt x="25795" y="31952"/>
                    <a:pt x="25849" y="31952"/>
                    <a:pt x="25904" y="31952"/>
                  </a:cubicBezTo>
                  <a:close/>
                  <a:moveTo>
                    <a:pt x="20187" y="30005"/>
                  </a:moveTo>
                  <a:cubicBezTo>
                    <a:pt x="20842" y="30005"/>
                    <a:pt x="21366" y="30012"/>
                    <a:pt x="21591" y="30026"/>
                  </a:cubicBezTo>
                  <a:cubicBezTo>
                    <a:pt x="21645" y="30107"/>
                    <a:pt x="21672" y="30189"/>
                    <a:pt x="21700" y="30270"/>
                  </a:cubicBezTo>
                  <a:lnTo>
                    <a:pt x="22622" y="33769"/>
                  </a:lnTo>
                  <a:cubicBezTo>
                    <a:pt x="22676" y="34013"/>
                    <a:pt x="22757" y="34230"/>
                    <a:pt x="22812" y="34474"/>
                  </a:cubicBezTo>
                  <a:cubicBezTo>
                    <a:pt x="22920" y="34854"/>
                    <a:pt x="22974" y="35234"/>
                    <a:pt x="23029" y="35614"/>
                  </a:cubicBezTo>
                  <a:cubicBezTo>
                    <a:pt x="23083" y="35912"/>
                    <a:pt x="22947" y="36210"/>
                    <a:pt x="22703" y="36373"/>
                  </a:cubicBezTo>
                  <a:cubicBezTo>
                    <a:pt x="22540" y="36509"/>
                    <a:pt x="22351" y="36590"/>
                    <a:pt x="22134" y="36644"/>
                  </a:cubicBezTo>
                  <a:cubicBezTo>
                    <a:pt x="21618" y="36753"/>
                    <a:pt x="21076" y="36834"/>
                    <a:pt x="20533" y="36861"/>
                  </a:cubicBezTo>
                  <a:cubicBezTo>
                    <a:pt x="20063" y="36902"/>
                    <a:pt x="19588" y="36916"/>
                    <a:pt x="19113" y="36916"/>
                  </a:cubicBezTo>
                  <a:cubicBezTo>
                    <a:pt x="18328" y="36916"/>
                    <a:pt x="17540" y="36878"/>
                    <a:pt x="16763" y="36861"/>
                  </a:cubicBezTo>
                  <a:cubicBezTo>
                    <a:pt x="16248" y="36834"/>
                    <a:pt x="15732" y="36780"/>
                    <a:pt x="15217" y="36644"/>
                  </a:cubicBezTo>
                  <a:cubicBezTo>
                    <a:pt x="15108" y="36617"/>
                    <a:pt x="14973" y="36590"/>
                    <a:pt x="14864" y="36536"/>
                  </a:cubicBezTo>
                  <a:cubicBezTo>
                    <a:pt x="14159" y="36373"/>
                    <a:pt x="13752" y="35641"/>
                    <a:pt x="13969" y="34963"/>
                  </a:cubicBezTo>
                  <a:cubicBezTo>
                    <a:pt x="14105" y="34447"/>
                    <a:pt x="14240" y="33932"/>
                    <a:pt x="14376" y="33389"/>
                  </a:cubicBezTo>
                  <a:cubicBezTo>
                    <a:pt x="14620" y="32440"/>
                    <a:pt x="14864" y="31464"/>
                    <a:pt x="15136" y="30487"/>
                  </a:cubicBezTo>
                  <a:cubicBezTo>
                    <a:pt x="15163" y="30352"/>
                    <a:pt x="15190" y="30243"/>
                    <a:pt x="15217" y="30135"/>
                  </a:cubicBezTo>
                  <a:cubicBezTo>
                    <a:pt x="15614" y="30055"/>
                    <a:pt x="18395" y="30005"/>
                    <a:pt x="20187" y="30005"/>
                  </a:cubicBezTo>
                  <a:close/>
                  <a:moveTo>
                    <a:pt x="5913" y="38205"/>
                  </a:moveTo>
                  <a:cubicBezTo>
                    <a:pt x="6130" y="38205"/>
                    <a:pt x="6347" y="38217"/>
                    <a:pt x="6564" y="38217"/>
                  </a:cubicBezTo>
                  <a:cubicBezTo>
                    <a:pt x="6700" y="38624"/>
                    <a:pt x="6727" y="39058"/>
                    <a:pt x="6592" y="39438"/>
                  </a:cubicBezTo>
                  <a:cubicBezTo>
                    <a:pt x="6479" y="39528"/>
                    <a:pt x="6348" y="39581"/>
                    <a:pt x="6214" y="39581"/>
                  </a:cubicBezTo>
                  <a:cubicBezTo>
                    <a:pt x="6186" y="39581"/>
                    <a:pt x="6158" y="39578"/>
                    <a:pt x="6130" y="39574"/>
                  </a:cubicBezTo>
                  <a:lnTo>
                    <a:pt x="4828" y="39574"/>
                  </a:lnTo>
                  <a:lnTo>
                    <a:pt x="1384" y="39547"/>
                  </a:lnTo>
                  <a:cubicBezTo>
                    <a:pt x="1302" y="39547"/>
                    <a:pt x="1221" y="39519"/>
                    <a:pt x="1085" y="39519"/>
                  </a:cubicBezTo>
                  <a:cubicBezTo>
                    <a:pt x="1085" y="39275"/>
                    <a:pt x="1058" y="39031"/>
                    <a:pt x="1031" y="38814"/>
                  </a:cubicBezTo>
                  <a:cubicBezTo>
                    <a:pt x="1031" y="38489"/>
                    <a:pt x="1140" y="38407"/>
                    <a:pt x="1465" y="38380"/>
                  </a:cubicBezTo>
                  <a:cubicBezTo>
                    <a:pt x="2008" y="38353"/>
                    <a:pt x="2523" y="38299"/>
                    <a:pt x="3038" y="38299"/>
                  </a:cubicBezTo>
                  <a:cubicBezTo>
                    <a:pt x="3906" y="38272"/>
                    <a:pt x="4747" y="38245"/>
                    <a:pt x="5588" y="38217"/>
                  </a:cubicBezTo>
                  <a:cubicBezTo>
                    <a:pt x="5696" y="38208"/>
                    <a:pt x="5805" y="38205"/>
                    <a:pt x="5913" y="38205"/>
                  </a:cubicBezTo>
                  <a:close/>
                  <a:moveTo>
                    <a:pt x="5724" y="40062"/>
                  </a:moveTo>
                  <a:cubicBezTo>
                    <a:pt x="5778" y="40062"/>
                    <a:pt x="5805" y="40062"/>
                    <a:pt x="5859" y="40089"/>
                  </a:cubicBezTo>
                  <a:cubicBezTo>
                    <a:pt x="5941" y="40794"/>
                    <a:pt x="5968" y="41499"/>
                    <a:pt x="5913" y="42205"/>
                  </a:cubicBezTo>
                  <a:lnTo>
                    <a:pt x="1926" y="42286"/>
                  </a:lnTo>
                  <a:cubicBezTo>
                    <a:pt x="1845" y="41554"/>
                    <a:pt x="1818" y="40821"/>
                    <a:pt x="1872" y="40089"/>
                  </a:cubicBezTo>
                  <a:cubicBezTo>
                    <a:pt x="1953" y="40089"/>
                    <a:pt x="2035" y="40062"/>
                    <a:pt x="2089" y="40062"/>
                  </a:cubicBezTo>
                  <a:close/>
                  <a:moveTo>
                    <a:pt x="9901" y="30379"/>
                  </a:moveTo>
                  <a:cubicBezTo>
                    <a:pt x="10072" y="30379"/>
                    <a:pt x="10244" y="30388"/>
                    <a:pt x="10416" y="30406"/>
                  </a:cubicBezTo>
                  <a:cubicBezTo>
                    <a:pt x="10470" y="30541"/>
                    <a:pt x="10497" y="30704"/>
                    <a:pt x="10470" y="30867"/>
                  </a:cubicBezTo>
                  <a:cubicBezTo>
                    <a:pt x="10497" y="32576"/>
                    <a:pt x="10497" y="34312"/>
                    <a:pt x="10497" y="36020"/>
                  </a:cubicBezTo>
                  <a:lnTo>
                    <a:pt x="10552" y="41825"/>
                  </a:lnTo>
                  <a:lnTo>
                    <a:pt x="10552" y="42286"/>
                  </a:lnTo>
                  <a:cubicBezTo>
                    <a:pt x="10280" y="42300"/>
                    <a:pt x="10009" y="42306"/>
                    <a:pt x="9741" y="42306"/>
                  </a:cubicBezTo>
                  <a:cubicBezTo>
                    <a:pt x="9473" y="42306"/>
                    <a:pt x="9209" y="42300"/>
                    <a:pt x="8951" y="42286"/>
                  </a:cubicBezTo>
                  <a:cubicBezTo>
                    <a:pt x="8843" y="42150"/>
                    <a:pt x="8870" y="41988"/>
                    <a:pt x="8870" y="41852"/>
                  </a:cubicBezTo>
                  <a:lnTo>
                    <a:pt x="8870" y="37783"/>
                  </a:lnTo>
                  <a:lnTo>
                    <a:pt x="8870" y="30894"/>
                  </a:lnTo>
                  <a:lnTo>
                    <a:pt x="8870" y="30487"/>
                  </a:lnTo>
                  <a:cubicBezTo>
                    <a:pt x="9214" y="30415"/>
                    <a:pt x="9557" y="30379"/>
                    <a:pt x="9901" y="30379"/>
                  </a:cubicBezTo>
                  <a:close/>
                  <a:moveTo>
                    <a:pt x="8409" y="42720"/>
                  </a:moveTo>
                  <a:cubicBezTo>
                    <a:pt x="9087" y="42720"/>
                    <a:pt x="9738" y="42774"/>
                    <a:pt x="10416" y="42801"/>
                  </a:cubicBezTo>
                  <a:cubicBezTo>
                    <a:pt x="10470" y="42801"/>
                    <a:pt x="10497" y="42828"/>
                    <a:pt x="10552" y="42856"/>
                  </a:cubicBezTo>
                  <a:cubicBezTo>
                    <a:pt x="10579" y="43127"/>
                    <a:pt x="10579" y="43425"/>
                    <a:pt x="10552" y="43724"/>
                  </a:cubicBezTo>
                  <a:cubicBezTo>
                    <a:pt x="10497" y="43751"/>
                    <a:pt x="10443" y="43778"/>
                    <a:pt x="10362" y="43778"/>
                  </a:cubicBezTo>
                  <a:cubicBezTo>
                    <a:pt x="9765" y="43805"/>
                    <a:pt x="9168" y="43832"/>
                    <a:pt x="8599" y="43832"/>
                  </a:cubicBezTo>
                  <a:cubicBezTo>
                    <a:pt x="8002" y="43832"/>
                    <a:pt x="7487" y="43805"/>
                    <a:pt x="6863" y="43778"/>
                  </a:cubicBezTo>
                  <a:cubicBezTo>
                    <a:pt x="6212" y="43778"/>
                    <a:pt x="5588" y="43751"/>
                    <a:pt x="4964" y="43751"/>
                  </a:cubicBezTo>
                  <a:cubicBezTo>
                    <a:pt x="4584" y="43751"/>
                    <a:pt x="4205" y="43724"/>
                    <a:pt x="3798" y="43724"/>
                  </a:cubicBezTo>
                  <a:cubicBezTo>
                    <a:pt x="3760" y="43718"/>
                    <a:pt x="3721" y="43716"/>
                    <a:pt x="3681" y="43716"/>
                  </a:cubicBezTo>
                  <a:cubicBezTo>
                    <a:pt x="3522" y="43716"/>
                    <a:pt x="3353" y="43751"/>
                    <a:pt x="3201" y="43751"/>
                  </a:cubicBezTo>
                  <a:lnTo>
                    <a:pt x="1302" y="43751"/>
                  </a:lnTo>
                  <a:cubicBezTo>
                    <a:pt x="1113" y="43724"/>
                    <a:pt x="923" y="43724"/>
                    <a:pt x="733" y="43696"/>
                  </a:cubicBezTo>
                  <a:cubicBezTo>
                    <a:pt x="624" y="43669"/>
                    <a:pt x="543" y="43588"/>
                    <a:pt x="516" y="43479"/>
                  </a:cubicBezTo>
                  <a:cubicBezTo>
                    <a:pt x="489" y="43235"/>
                    <a:pt x="489" y="42991"/>
                    <a:pt x="570" y="42774"/>
                  </a:cubicBezTo>
                  <a:cubicBezTo>
                    <a:pt x="733" y="42747"/>
                    <a:pt x="923" y="42720"/>
                    <a:pt x="1113" y="42720"/>
                  </a:cubicBezTo>
                  <a:close/>
                  <a:moveTo>
                    <a:pt x="27055" y="32713"/>
                  </a:moveTo>
                  <a:cubicBezTo>
                    <a:pt x="27608" y="32713"/>
                    <a:pt x="28151" y="32834"/>
                    <a:pt x="28643" y="33091"/>
                  </a:cubicBezTo>
                  <a:cubicBezTo>
                    <a:pt x="28833" y="33200"/>
                    <a:pt x="28969" y="33335"/>
                    <a:pt x="29104" y="33498"/>
                  </a:cubicBezTo>
                  <a:cubicBezTo>
                    <a:pt x="29457" y="33878"/>
                    <a:pt x="29728" y="34312"/>
                    <a:pt x="29918" y="34773"/>
                  </a:cubicBezTo>
                  <a:cubicBezTo>
                    <a:pt x="30189" y="35342"/>
                    <a:pt x="30379" y="35966"/>
                    <a:pt x="30515" y="36590"/>
                  </a:cubicBezTo>
                  <a:cubicBezTo>
                    <a:pt x="30569" y="36943"/>
                    <a:pt x="30623" y="37295"/>
                    <a:pt x="30623" y="37648"/>
                  </a:cubicBezTo>
                  <a:cubicBezTo>
                    <a:pt x="30705" y="39031"/>
                    <a:pt x="30813" y="40414"/>
                    <a:pt x="30867" y="41798"/>
                  </a:cubicBezTo>
                  <a:cubicBezTo>
                    <a:pt x="30895" y="43371"/>
                    <a:pt x="30895" y="44917"/>
                    <a:pt x="30895" y="46490"/>
                  </a:cubicBezTo>
                  <a:cubicBezTo>
                    <a:pt x="30895" y="47087"/>
                    <a:pt x="30867" y="47711"/>
                    <a:pt x="30867" y="48335"/>
                  </a:cubicBezTo>
                  <a:cubicBezTo>
                    <a:pt x="30867" y="48524"/>
                    <a:pt x="30813" y="48741"/>
                    <a:pt x="30813" y="48931"/>
                  </a:cubicBezTo>
                  <a:cubicBezTo>
                    <a:pt x="30559" y="48995"/>
                    <a:pt x="30295" y="49021"/>
                    <a:pt x="30028" y="49021"/>
                  </a:cubicBezTo>
                  <a:cubicBezTo>
                    <a:pt x="29839" y="49021"/>
                    <a:pt x="29648" y="49008"/>
                    <a:pt x="29457" y="48986"/>
                  </a:cubicBezTo>
                  <a:cubicBezTo>
                    <a:pt x="29430" y="48904"/>
                    <a:pt x="29430" y="48796"/>
                    <a:pt x="29430" y="48714"/>
                  </a:cubicBezTo>
                  <a:cubicBezTo>
                    <a:pt x="29430" y="47684"/>
                    <a:pt x="29430" y="46626"/>
                    <a:pt x="29457" y="45622"/>
                  </a:cubicBezTo>
                  <a:cubicBezTo>
                    <a:pt x="29511" y="43995"/>
                    <a:pt x="29565" y="42367"/>
                    <a:pt x="29457" y="40740"/>
                  </a:cubicBezTo>
                  <a:cubicBezTo>
                    <a:pt x="29430" y="40143"/>
                    <a:pt x="29403" y="39519"/>
                    <a:pt x="29376" y="38896"/>
                  </a:cubicBezTo>
                  <a:cubicBezTo>
                    <a:pt x="29321" y="38082"/>
                    <a:pt x="29240" y="37268"/>
                    <a:pt x="29077" y="36482"/>
                  </a:cubicBezTo>
                  <a:cubicBezTo>
                    <a:pt x="28942" y="35939"/>
                    <a:pt x="28752" y="35424"/>
                    <a:pt x="28508" y="34935"/>
                  </a:cubicBezTo>
                  <a:cubicBezTo>
                    <a:pt x="28209" y="34230"/>
                    <a:pt x="27531" y="33769"/>
                    <a:pt x="26772" y="33769"/>
                  </a:cubicBezTo>
                  <a:cubicBezTo>
                    <a:pt x="26717" y="33769"/>
                    <a:pt x="26663" y="33742"/>
                    <a:pt x="26609" y="33742"/>
                  </a:cubicBezTo>
                  <a:lnTo>
                    <a:pt x="26582" y="32983"/>
                  </a:lnTo>
                  <a:cubicBezTo>
                    <a:pt x="26582" y="32901"/>
                    <a:pt x="26609" y="32847"/>
                    <a:pt x="26609" y="32738"/>
                  </a:cubicBezTo>
                  <a:cubicBezTo>
                    <a:pt x="26758" y="32721"/>
                    <a:pt x="26907" y="32713"/>
                    <a:pt x="27055" y="32713"/>
                  </a:cubicBezTo>
                  <a:close/>
                  <a:moveTo>
                    <a:pt x="2352" y="44204"/>
                  </a:moveTo>
                  <a:cubicBezTo>
                    <a:pt x="3369" y="44204"/>
                    <a:pt x="5711" y="44244"/>
                    <a:pt x="5886" y="44266"/>
                  </a:cubicBezTo>
                  <a:cubicBezTo>
                    <a:pt x="5913" y="44320"/>
                    <a:pt x="5913" y="44375"/>
                    <a:pt x="5941" y="44402"/>
                  </a:cubicBezTo>
                  <a:cubicBezTo>
                    <a:pt x="5941" y="44836"/>
                    <a:pt x="5995" y="45270"/>
                    <a:pt x="5995" y="45731"/>
                  </a:cubicBezTo>
                  <a:cubicBezTo>
                    <a:pt x="5995" y="46273"/>
                    <a:pt x="6022" y="46816"/>
                    <a:pt x="6049" y="47385"/>
                  </a:cubicBezTo>
                  <a:cubicBezTo>
                    <a:pt x="6103" y="49013"/>
                    <a:pt x="6049" y="50613"/>
                    <a:pt x="5995" y="52240"/>
                  </a:cubicBezTo>
                  <a:cubicBezTo>
                    <a:pt x="5995" y="53054"/>
                    <a:pt x="5479" y="53759"/>
                    <a:pt x="4693" y="53976"/>
                  </a:cubicBezTo>
                  <a:cubicBezTo>
                    <a:pt x="4530" y="54031"/>
                    <a:pt x="4361" y="54058"/>
                    <a:pt x="4191" y="54058"/>
                  </a:cubicBezTo>
                  <a:cubicBezTo>
                    <a:pt x="4022" y="54058"/>
                    <a:pt x="3852" y="54031"/>
                    <a:pt x="3689" y="53976"/>
                  </a:cubicBezTo>
                  <a:cubicBezTo>
                    <a:pt x="3011" y="53814"/>
                    <a:pt x="2496" y="53298"/>
                    <a:pt x="2306" y="52647"/>
                  </a:cubicBezTo>
                  <a:cubicBezTo>
                    <a:pt x="2170" y="52213"/>
                    <a:pt x="2116" y="51752"/>
                    <a:pt x="2089" y="51318"/>
                  </a:cubicBezTo>
                  <a:lnTo>
                    <a:pt x="2089" y="51210"/>
                  </a:lnTo>
                  <a:cubicBezTo>
                    <a:pt x="2089" y="49040"/>
                    <a:pt x="1926" y="46870"/>
                    <a:pt x="1899" y="44727"/>
                  </a:cubicBezTo>
                  <a:lnTo>
                    <a:pt x="1899" y="44212"/>
                  </a:lnTo>
                  <a:cubicBezTo>
                    <a:pt x="1946" y="44207"/>
                    <a:pt x="2112" y="44204"/>
                    <a:pt x="2352" y="44204"/>
                  </a:cubicBezTo>
                  <a:close/>
                  <a:moveTo>
                    <a:pt x="9948" y="44292"/>
                  </a:moveTo>
                  <a:cubicBezTo>
                    <a:pt x="10140" y="44292"/>
                    <a:pt x="10332" y="44301"/>
                    <a:pt x="10525" y="44320"/>
                  </a:cubicBezTo>
                  <a:cubicBezTo>
                    <a:pt x="10579" y="44673"/>
                    <a:pt x="10687" y="59211"/>
                    <a:pt x="10660" y="59754"/>
                  </a:cubicBezTo>
                  <a:cubicBezTo>
                    <a:pt x="10326" y="59817"/>
                    <a:pt x="9993" y="59844"/>
                    <a:pt x="9659" y="59844"/>
                  </a:cubicBezTo>
                  <a:cubicBezTo>
                    <a:pt x="9423" y="59844"/>
                    <a:pt x="9187" y="59830"/>
                    <a:pt x="8951" y="59808"/>
                  </a:cubicBezTo>
                  <a:cubicBezTo>
                    <a:pt x="8924" y="59727"/>
                    <a:pt x="8924" y="59645"/>
                    <a:pt x="8897" y="59564"/>
                  </a:cubicBezTo>
                  <a:lnTo>
                    <a:pt x="8897" y="44375"/>
                  </a:lnTo>
                  <a:cubicBezTo>
                    <a:pt x="9247" y="44322"/>
                    <a:pt x="9598" y="44292"/>
                    <a:pt x="9948" y="44292"/>
                  </a:cubicBezTo>
                  <a:close/>
                  <a:moveTo>
                    <a:pt x="12559" y="60350"/>
                  </a:moveTo>
                  <a:cubicBezTo>
                    <a:pt x="13752" y="60378"/>
                    <a:pt x="14946" y="60432"/>
                    <a:pt x="16139" y="60486"/>
                  </a:cubicBezTo>
                  <a:lnTo>
                    <a:pt x="16600" y="60486"/>
                  </a:lnTo>
                  <a:lnTo>
                    <a:pt x="19177" y="60567"/>
                  </a:lnTo>
                  <a:cubicBezTo>
                    <a:pt x="19231" y="60567"/>
                    <a:pt x="19313" y="60595"/>
                    <a:pt x="19367" y="60595"/>
                  </a:cubicBezTo>
                  <a:cubicBezTo>
                    <a:pt x="19503" y="61056"/>
                    <a:pt x="19530" y="61544"/>
                    <a:pt x="19448" y="62032"/>
                  </a:cubicBezTo>
                  <a:cubicBezTo>
                    <a:pt x="19367" y="62032"/>
                    <a:pt x="19286" y="62059"/>
                    <a:pt x="19204" y="62059"/>
                  </a:cubicBezTo>
                  <a:lnTo>
                    <a:pt x="16221" y="62032"/>
                  </a:lnTo>
                  <a:lnTo>
                    <a:pt x="16085" y="62032"/>
                  </a:lnTo>
                  <a:lnTo>
                    <a:pt x="9521" y="61924"/>
                  </a:lnTo>
                  <a:cubicBezTo>
                    <a:pt x="8002" y="61897"/>
                    <a:pt x="6456" y="61842"/>
                    <a:pt x="4937" y="61842"/>
                  </a:cubicBezTo>
                  <a:lnTo>
                    <a:pt x="1357" y="61842"/>
                  </a:lnTo>
                  <a:cubicBezTo>
                    <a:pt x="1275" y="61435"/>
                    <a:pt x="1248" y="60974"/>
                    <a:pt x="1330" y="60540"/>
                  </a:cubicBezTo>
                  <a:cubicBezTo>
                    <a:pt x="1357" y="60540"/>
                    <a:pt x="1411" y="60513"/>
                    <a:pt x="1438" y="60513"/>
                  </a:cubicBezTo>
                  <a:cubicBezTo>
                    <a:pt x="1980" y="60486"/>
                    <a:pt x="2523" y="60432"/>
                    <a:pt x="3065" y="60432"/>
                  </a:cubicBezTo>
                  <a:cubicBezTo>
                    <a:pt x="4666" y="60405"/>
                    <a:pt x="6266" y="60405"/>
                    <a:pt x="7893" y="60405"/>
                  </a:cubicBezTo>
                  <a:cubicBezTo>
                    <a:pt x="9440" y="60405"/>
                    <a:pt x="11013" y="60350"/>
                    <a:pt x="12559" y="60350"/>
                  </a:cubicBezTo>
                  <a:close/>
                  <a:moveTo>
                    <a:pt x="15434" y="0"/>
                  </a:moveTo>
                  <a:cubicBezTo>
                    <a:pt x="15108" y="0"/>
                    <a:pt x="14756" y="27"/>
                    <a:pt x="14430" y="27"/>
                  </a:cubicBezTo>
                  <a:cubicBezTo>
                    <a:pt x="14322" y="27"/>
                    <a:pt x="14213" y="81"/>
                    <a:pt x="14186" y="190"/>
                  </a:cubicBezTo>
                  <a:cubicBezTo>
                    <a:pt x="14159" y="326"/>
                    <a:pt x="14132" y="488"/>
                    <a:pt x="14132" y="651"/>
                  </a:cubicBezTo>
                  <a:cubicBezTo>
                    <a:pt x="14078" y="1546"/>
                    <a:pt x="14051" y="2468"/>
                    <a:pt x="14023" y="3363"/>
                  </a:cubicBezTo>
                  <a:cubicBezTo>
                    <a:pt x="13996" y="4503"/>
                    <a:pt x="13942" y="5669"/>
                    <a:pt x="13888" y="6835"/>
                  </a:cubicBezTo>
                  <a:cubicBezTo>
                    <a:pt x="13888" y="7025"/>
                    <a:pt x="13888" y="7242"/>
                    <a:pt x="13888" y="7459"/>
                  </a:cubicBezTo>
                  <a:cubicBezTo>
                    <a:pt x="13861" y="7540"/>
                    <a:pt x="13834" y="7649"/>
                    <a:pt x="13834" y="7730"/>
                  </a:cubicBezTo>
                  <a:lnTo>
                    <a:pt x="11609" y="7730"/>
                  </a:lnTo>
                  <a:cubicBezTo>
                    <a:pt x="11365" y="7730"/>
                    <a:pt x="11121" y="7730"/>
                    <a:pt x="10877" y="7703"/>
                  </a:cubicBezTo>
                  <a:cubicBezTo>
                    <a:pt x="10850" y="7296"/>
                    <a:pt x="10823" y="6889"/>
                    <a:pt x="10850" y="6483"/>
                  </a:cubicBezTo>
                  <a:cubicBezTo>
                    <a:pt x="10823" y="6076"/>
                    <a:pt x="10850" y="5669"/>
                    <a:pt x="10823" y="5289"/>
                  </a:cubicBezTo>
                  <a:cubicBezTo>
                    <a:pt x="10742" y="5235"/>
                    <a:pt x="10660" y="5208"/>
                    <a:pt x="10606" y="5181"/>
                  </a:cubicBezTo>
                  <a:cubicBezTo>
                    <a:pt x="10387" y="5141"/>
                    <a:pt x="10184" y="5116"/>
                    <a:pt x="9973" y="5116"/>
                  </a:cubicBezTo>
                  <a:cubicBezTo>
                    <a:pt x="9896" y="5116"/>
                    <a:pt x="9818" y="5119"/>
                    <a:pt x="9738" y="5126"/>
                  </a:cubicBezTo>
                  <a:cubicBezTo>
                    <a:pt x="9440" y="5126"/>
                    <a:pt x="9060" y="5154"/>
                    <a:pt x="8789" y="5181"/>
                  </a:cubicBezTo>
                  <a:cubicBezTo>
                    <a:pt x="8517" y="5208"/>
                    <a:pt x="8382" y="5343"/>
                    <a:pt x="8382" y="5615"/>
                  </a:cubicBezTo>
                  <a:lnTo>
                    <a:pt x="8382" y="5967"/>
                  </a:lnTo>
                  <a:lnTo>
                    <a:pt x="8382" y="34637"/>
                  </a:lnTo>
                  <a:lnTo>
                    <a:pt x="8382" y="41825"/>
                  </a:lnTo>
                  <a:cubicBezTo>
                    <a:pt x="8382" y="41961"/>
                    <a:pt x="8382" y="42096"/>
                    <a:pt x="8382" y="42259"/>
                  </a:cubicBezTo>
                  <a:cubicBezTo>
                    <a:pt x="8219" y="42272"/>
                    <a:pt x="8063" y="42279"/>
                    <a:pt x="7907" y="42279"/>
                  </a:cubicBezTo>
                  <a:cubicBezTo>
                    <a:pt x="7751" y="42279"/>
                    <a:pt x="7595" y="42272"/>
                    <a:pt x="7432" y="42259"/>
                  </a:cubicBezTo>
                  <a:cubicBezTo>
                    <a:pt x="7313" y="42269"/>
                    <a:pt x="7198" y="42275"/>
                    <a:pt x="7085" y="42275"/>
                  </a:cubicBezTo>
                  <a:cubicBezTo>
                    <a:pt x="6888" y="42275"/>
                    <a:pt x="6699" y="42256"/>
                    <a:pt x="6510" y="42205"/>
                  </a:cubicBezTo>
                  <a:lnTo>
                    <a:pt x="6510" y="41120"/>
                  </a:lnTo>
                  <a:cubicBezTo>
                    <a:pt x="6456" y="40767"/>
                    <a:pt x="6456" y="40387"/>
                    <a:pt x="6510" y="40035"/>
                  </a:cubicBezTo>
                  <a:cubicBezTo>
                    <a:pt x="6592" y="40008"/>
                    <a:pt x="6646" y="39980"/>
                    <a:pt x="6700" y="39980"/>
                  </a:cubicBezTo>
                  <a:cubicBezTo>
                    <a:pt x="6890" y="39953"/>
                    <a:pt x="7053" y="39818"/>
                    <a:pt x="7107" y="39628"/>
                  </a:cubicBezTo>
                  <a:cubicBezTo>
                    <a:pt x="7107" y="39519"/>
                    <a:pt x="7134" y="39438"/>
                    <a:pt x="7134" y="39357"/>
                  </a:cubicBezTo>
                  <a:cubicBezTo>
                    <a:pt x="7188" y="38977"/>
                    <a:pt x="7161" y="38570"/>
                    <a:pt x="7080" y="38190"/>
                  </a:cubicBezTo>
                  <a:cubicBezTo>
                    <a:pt x="7026" y="37892"/>
                    <a:pt x="6944" y="37838"/>
                    <a:pt x="6646" y="37783"/>
                  </a:cubicBezTo>
                  <a:cubicBezTo>
                    <a:pt x="6347" y="37756"/>
                    <a:pt x="6049" y="37729"/>
                    <a:pt x="5724" y="37729"/>
                  </a:cubicBezTo>
                  <a:cubicBezTo>
                    <a:pt x="5154" y="37729"/>
                    <a:pt x="4612" y="37756"/>
                    <a:pt x="4042" y="37783"/>
                  </a:cubicBezTo>
                  <a:cubicBezTo>
                    <a:pt x="3255" y="37838"/>
                    <a:pt x="2469" y="37865"/>
                    <a:pt x="1682" y="37919"/>
                  </a:cubicBezTo>
                  <a:cubicBezTo>
                    <a:pt x="1438" y="37919"/>
                    <a:pt x="1194" y="37946"/>
                    <a:pt x="977" y="37946"/>
                  </a:cubicBezTo>
                  <a:cubicBezTo>
                    <a:pt x="760" y="37973"/>
                    <a:pt x="651" y="38055"/>
                    <a:pt x="651" y="38272"/>
                  </a:cubicBezTo>
                  <a:cubicBezTo>
                    <a:pt x="597" y="38760"/>
                    <a:pt x="597" y="39248"/>
                    <a:pt x="706" y="39736"/>
                  </a:cubicBezTo>
                  <a:cubicBezTo>
                    <a:pt x="733" y="39872"/>
                    <a:pt x="841" y="39980"/>
                    <a:pt x="1004" y="40008"/>
                  </a:cubicBezTo>
                  <a:cubicBezTo>
                    <a:pt x="1113" y="40035"/>
                    <a:pt x="1221" y="40062"/>
                    <a:pt x="1302" y="40089"/>
                  </a:cubicBezTo>
                  <a:cubicBezTo>
                    <a:pt x="1302" y="40116"/>
                    <a:pt x="1330" y="40143"/>
                    <a:pt x="1330" y="40197"/>
                  </a:cubicBezTo>
                  <a:lnTo>
                    <a:pt x="1330" y="42069"/>
                  </a:lnTo>
                  <a:cubicBezTo>
                    <a:pt x="1330" y="42150"/>
                    <a:pt x="1302" y="42205"/>
                    <a:pt x="1275" y="42259"/>
                  </a:cubicBezTo>
                  <a:lnTo>
                    <a:pt x="923" y="42286"/>
                  </a:lnTo>
                  <a:cubicBezTo>
                    <a:pt x="733" y="42313"/>
                    <a:pt x="543" y="42313"/>
                    <a:pt x="380" y="42340"/>
                  </a:cubicBezTo>
                  <a:cubicBezTo>
                    <a:pt x="136" y="42367"/>
                    <a:pt x="28" y="42476"/>
                    <a:pt x="28" y="42720"/>
                  </a:cubicBezTo>
                  <a:cubicBezTo>
                    <a:pt x="0" y="43045"/>
                    <a:pt x="0" y="43371"/>
                    <a:pt x="28" y="43669"/>
                  </a:cubicBezTo>
                  <a:cubicBezTo>
                    <a:pt x="82" y="44076"/>
                    <a:pt x="217" y="44158"/>
                    <a:pt x="597" y="44158"/>
                  </a:cubicBezTo>
                  <a:lnTo>
                    <a:pt x="1113" y="44158"/>
                  </a:lnTo>
                  <a:cubicBezTo>
                    <a:pt x="1194" y="44185"/>
                    <a:pt x="1275" y="44185"/>
                    <a:pt x="1357" y="44212"/>
                  </a:cubicBezTo>
                  <a:cubicBezTo>
                    <a:pt x="1384" y="44863"/>
                    <a:pt x="1411" y="45514"/>
                    <a:pt x="1438" y="46165"/>
                  </a:cubicBezTo>
                  <a:cubicBezTo>
                    <a:pt x="1492" y="47874"/>
                    <a:pt x="1547" y="49609"/>
                    <a:pt x="1628" y="51345"/>
                  </a:cubicBezTo>
                  <a:cubicBezTo>
                    <a:pt x="1655" y="51806"/>
                    <a:pt x="1709" y="52268"/>
                    <a:pt x="1845" y="52702"/>
                  </a:cubicBezTo>
                  <a:cubicBezTo>
                    <a:pt x="2035" y="53542"/>
                    <a:pt x="2713" y="54220"/>
                    <a:pt x="3554" y="54437"/>
                  </a:cubicBezTo>
                  <a:cubicBezTo>
                    <a:pt x="3767" y="54500"/>
                    <a:pt x="3981" y="54529"/>
                    <a:pt x="4192" y="54529"/>
                  </a:cubicBezTo>
                  <a:cubicBezTo>
                    <a:pt x="5269" y="54529"/>
                    <a:pt x="6247" y="53759"/>
                    <a:pt x="6429" y="52647"/>
                  </a:cubicBezTo>
                  <a:cubicBezTo>
                    <a:pt x="6510" y="51996"/>
                    <a:pt x="6564" y="51372"/>
                    <a:pt x="6564" y="50749"/>
                  </a:cubicBezTo>
                  <a:cubicBezTo>
                    <a:pt x="6592" y="50016"/>
                    <a:pt x="6510" y="49257"/>
                    <a:pt x="6510" y="48497"/>
                  </a:cubicBezTo>
                  <a:lnTo>
                    <a:pt x="6510" y="44564"/>
                  </a:lnTo>
                  <a:cubicBezTo>
                    <a:pt x="6510" y="44483"/>
                    <a:pt x="6537" y="44402"/>
                    <a:pt x="6537" y="44293"/>
                  </a:cubicBezTo>
                  <a:cubicBezTo>
                    <a:pt x="6686" y="44266"/>
                    <a:pt x="6842" y="44252"/>
                    <a:pt x="6998" y="44252"/>
                  </a:cubicBezTo>
                  <a:cubicBezTo>
                    <a:pt x="7154" y="44252"/>
                    <a:pt x="7310" y="44266"/>
                    <a:pt x="7460" y="44293"/>
                  </a:cubicBezTo>
                  <a:cubicBezTo>
                    <a:pt x="7547" y="44286"/>
                    <a:pt x="7632" y="44283"/>
                    <a:pt x="7716" y="44283"/>
                  </a:cubicBezTo>
                  <a:cubicBezTo>
                    <a:pt x="7945" y="44283"/>
                    <a:pt x="8163" y="44308"/>
                    <a:pt x="8382" y="44347"/>
                  </a:cubicBezTo>
                  <a:lnTo>
                    <a:pt x="8382" y="59618"/>
                  </a:lnTo>
                  <a:cubicBezTo>
                    <a:pt x="8382" y="59699"/>
                    <a:pt x="8382" y="59754"/>
                    <a:pt x="8355" y="59808"/>
                  </a:cubicBezTo>
                  <a:cubicBezTo>
                    <a:pt x="8273" y="59835"/>
                    <a:pt x="8165" y="59835"/>
                    <a:pt x="8083" y="59835"/>
                  </a:cubicBezTo>
                  <a:cubicBezTo>
                    <a:pt x="7324" y="59862"/>
                    <a:pt x="6564" y="59889"/>
                    <a:pt x="5805" y="59889"/>
                  </a:cubicBezTo>
                  <a:cubicBezTo>
                    <a:pt x="4747" y="59916"/>
                    <a:pt x="3716" y="59916"/>
                    <a:pt x="2659" y="59916"/>
                  </a:cubicBezTo>
                  <a:cubicBezTo>
                    <a:pt x="2279" y="59916"/>
                    <a:pt x="1899" y="59944"/>
                    <a:pt x="1519" y="59998"/>
                  </a:cubicBezTo>
                  <a:cubicBezTo>
                    <a:pt x="1357" y="59998"/>
                    <a:pt x="1221" y="60052"/>
                    <a:pt x="1058" y="60106"/>
                  </a:cubicBezTo>
                  <a:cubicBezTo>
                    <a:pt x="923" y="60133"/>
                    <a:pt x="814" y="60269"/>
                    <a:pt x="814" y="60405"/>
                  </a:cubicBezTo>
                  <a:cubicBezTo>
                    <a:pt x="787" y="60486"/>
                    <a:pt x="787" y="60595"/>
                    <a:pt x="787" y="60676"/>
                  </a:cubicBezTo>
                  <a:lnTo>
                    <a:pt x="787" y="61761"/>
                  </a:lnTo>
                  <a:cubicBezTo>
                    <a:pt x="787" y="62249"/>
                    <a:pt x="868" y="62330"/>
                    <a:pt x="1384" y="62330"/>
                  </a:cubicBezTo>
                  <a:cubicBezTo>
                    <a:pt x="2930" y="62330"/>
                    <a:pt x="4476" y="62358"/>
                    <a:pt x="6022" y="62385"/>
                  </a:cubicBezTo>
                  <a:cubicBezTo>
                    <a:pt x="8653" y="62412"/>
                    <a:pt x="11257" y="62439"/>
                    <a:pt x="13888" y="62493"/>
                  </a:cubicBezTo>
                  <a:lnTo>
                    <a:pt x="14430" y="62493"/>
                  </a:lnTo>
                  <a:cubicBezTo>
                    <a:pt x="16004" y="62520"/>
                    <a:pt x="17577" y="62520"/>
                    <a:pt x="19150" y="62520"/>
                  </a:cubicBezTo>
                  <a:cubicBezTo>
                    <a:pt x="19313" y="62520"/>
                    <a:pt x="19448" y="62520"/>
                    <a:pt x="19611" y="62493"/>
                  </a:cubicBezTo>
                  <a:cubicBezTo>
                    <a:pt x="19747" y="62466"/>
                    <a:pt x="19855" y="62358"/>
                    <a:pt x="19882" y="62222"/>
                  </a:cubicBezTo>
                  <a:cubicBezTo>
                    <a:pt x="19909" y="62114"/>
                    <a:pt x="19936" y="62005"/>
                    <a:pt x="19936" y="61897"/>
                  </a:cubicBezTo>
                  <a:cubicBezTo>
                    <a:pt x="19936" y="61490"/>
                    <a:pt x="19909" y="61083"/>
                    <a:pt x="19909" y="60703"/>
                  </a:cubicBezTo>
                  <a:cubicBezTo>
                    <a:pt x="19909" y="60595"/>
                    <a:pt x="19882" y="60486"/>
                    <a:pt x="19855" y="60405"/>
                  </a:cubicBezTo>
                  <a:cubicBezTo>
                    <a:pt x="19855" y="60204"/>
                    <a:pt x="19692" y="60049"/>
                    <a:pt x="19496" y="60049"/>
                  </a:cubicBezTo>
                  <a:cubicBezTo>
                    <a:pt x="19480" y="60049"/>
                    <a:pt x="19464" y="60050"/>
                    <a:pt x="19448" y="60052"/>
                  </a:cubicBezTo>
                  <a:cubicBezTo>
                    <a:pt x="19204" y="60025"/>
                    <a:pt x="18960" y="59998"/>
                    <a:pt x="18716" y="59998"/>
                  </a:cubicBezTo>
                  <a:cubicBezTo>
                    <a:pt x="17007" y="59944"/>
                    <a:pt x="15271" y="59889"/>
                    <a:pt x="13562" y="59835"/>
                  </a:cubicBezTo>
                  <a:cubicBezTo>
                    <a:pt x="12884" y="59808"/>
                    <a:pt x="12233" y="59808"/>
                    <a:pt x="11555" y="59808"/>
                  </a:cubicBezTo>
                  <a:cubicBezTo>
                    <a:pt x="11447" y="59808"/>
                    <a:pt x="11338" y="59781"/>
                    <a:pt x="11230" y="59781"/>
                  </a:cubicBezTo>
                  <a:cubicBezTo>
                    <a:pt x="11230" y="59672"/>
                    <a:pt x="11203" y="59564"/>
                    <a:pt x="11203" y="59483"/>
                  </a:cubicBezTo>
                  <a:cubicBezTo>
                    <a:pt x="11175" y="58452"/>
                    <a:pt x="11148" y="57394"/>
                    <a:pt x="11148" y="56363"/>
                  </a:cubicBezTo>
                  <a:cubicBezTo>
                    <a:pt x="11121" y="51345"/>
                    <a:pt x="11094" y="46300"/>
                    <a:pt x="11067" y="41255"/>
                  </a:cubicBezTo>
                  <a:cubicBezTo>
                    <a:pt x="11040" y="39004"/>
                    <a:pt x="11040" y="36753"/>
                    <a:pt x="11013" y="34501"/>
                  </a:cubicBezTo>
                  <a:cubicBezTo>
                    <a:pt x="11013" y="33254"/>
                    <a:pt x="10986" y="32006"/>
                    <a:pt x="10986" y="30758"/>
                  </a:cubicBezTo>
                  <a:cubicBezTo>
                    <a:pt x="10986" y="30623"/>
                    <a:pt x="10958" y="30460"/>
                    <a:pt x="11040" y="30352"/>
                  </a:cubicBezTo>
                  <a:lnTo>
                    <a:pt x="14512" y="30135"/>
                  </a:lnTo>
                  <a:cubicBezTo>
                    <a:pt x="14566" y="30162"/>
                    <a:pt x="14620" y="30162"/>
                    <a:pt x="14647" y="30189"/>
                  </a:cubicBezTo>
                  <a:cubicBezTo>
                    <a:pt x="14647" y="30270"/>
                    <a:pt x="14620" y="30324"/>
                    <a:pt x="14620" y="30406"/>
                  </a:cubicBezTo>
                  <a:cubicBezTo>
                    <a:pt x="14485" y="30894"/>
                    <a:pt x="14349" y="31382"/>
                    <a:pt x="14240" y="31870"/>
                  </a:cubicBezTo>
                  <a:cubicBezTo>
                    <a:pt x="13969" y="32955"/>
                    <a:pt x="13644" y="34040"/>
                    <a:pt x="13481" y="35180"/>
                  </a:cubicBezTo>
                  <a:cubicBezTo>
                    <a:pt x="13454" y="35369"/>
                    <a:pt x="13454" y="35586"/>
                    <a:pt x="13481" y="35776"/>
                  </a:cubicBezTo>
                  <a:cubicBezTo>
                    <a:pt x="13562" y="36237"/>
                    <a:pt x="13861" y="36617"/>
                    <a:pt x="14268" y="36807"/>
                  </a:cubicBezTo>
                  <a:cubicBezTo>
                    <a:pt x="14647" y="36997"/>
                    <a:pt x="15027" y="37105"/>
                    <a:pt x="15434" y="37187"/>
                  </a:cubicBezTo>
                  <a:cubicBezTo>
                    <a:pt x="16143" y="37305"/>
                    <a:pt x="16851" y="37382"/>
                    <a:pt x="17560" y="37382"/>
                  </a:cubicBezTo>
                  <a:cubicBezTo>
                    <a:pt x="17665" y="37382"/>
                    <a:pt x="17770" y="37380"/>
                    <a:pt x="17875" y="37377"/>
                  </a:cubicBezTo>
                  <a:cubicBezTo>
                    <a:pt x="18363" y="37377"/>
                    <a:pt x="18879" y="37404"/>
                    <a:pt x="19367" y="37404"/>
                  </a:cubicBezTo>
                  <a:lnTo>
                    <a:pt x="19964" y="37404"/>
                  </a:lnTo>
                  <a:cubicBezTo>
                    <a:pt x="20452" y="37377"/>
                    <a:pt x="20940" y="37322"/>
                    <a:pt x="21401" y="37268"/>
                  </a:cubicBezTo>
                  <a:cubicBezTo>
                    <a:pt x="21889" y="37214"/>
                    <a:pt x="22351" y="37105"/>
                    <a:pt x="22785" y="36916"/>
                  </a:cubicBezTo>
                  <a:cubicBezTo>
                    <a:pt x="23273" y="36753"/>
                    <a:pt x="23571" y="36292"/>
                    <a:pt x="23598" y="35803"/>
                  </a:cubicBezTo>
                  <a:cubicBezTo>
                    <a:pt x="23598" y="35586"/>
                    <a:pt x="23571" y="35369"/>
                    <a:pt x="23544" y="35180"/>
                  </a:cubicBezTo>
                  <a:cubicBezTo>
                    <a:pt x="23517" y="35017"/>
                    <a:pt x="23463" y="34881"/>
                    <a:pt x="23435" y="34718"/>
                  </a:cubicBezTo>
                  <a:lnTo>
                    <a:pt x="25171" y="34718"/>
                  </a:lnTo>
                  <a:cubicBezTo>
                    <a:pt x="25171" y="34718"/>
                    <a:pt x="25199" y="34718"/>
                    <a:pt x="25226" y="34800"/>
                  </a:cubicBezTo>
                  <a:cubicBezTo>
                    <a:pt x="25296" y="35012"/>
                    <a:pt x="25490" y="35163"/>
                    <a:pt x="25718" y="35163"/>
                  </a:cubicBezTo>
                  <a:cubicBezTo>
                    <a:pt x="25752" y="35163"/>
                    <a:pt x="25787" y="35160"/>
                    <a:pt x="25822" y="35152"/>
                  </a:cubicBezTo>
                  <a:lnTo>
                    <a:pt x="26175" y="35152"/>
                  </a:lnTo>
                  <a:cubicBezTo>
                    <a:pt x="26283" y="35152"/>
                    <a:pt x="26392" y="35098"/>
                    <a:pt x="26446" y="34990"/>
                  </a:cubicBezTo>
                  <a:cubicBezTo>
                    <a:pt x="26500" y="34881"/>
                    <a:pt x="26528" y="34746"/>
                    <a:pt x="26555" y="34637"/>
                  </a:cubicBezTo>
                  <a:cubicBezTo>
                    <a:pt x="26582" y="34529"/>
                    <a:pt x="26609" y="34393"/>
                    <a:pt x="26636" y="34284"/>
                  </a:cubicBezTo>
                  <a:cubicBezTo>
                    <a:pt x="26658" y="34284"/>
                    <a:pt x="26680" y="34283"/>
                    <a:pt x="26702" y="34283"/>
                  </a:cubicBezTo>
                  <a:cubicBezTo>
                    <a:pt x="27329" y="34283"/>
                    <a:pt x="27919" y="34658"/>
                    <a:pt x="28155" y="35261"/>
                  </a:cubicBezTo>
                  <a:cubicBezTo>
                    <a:pt x="28264" y="35532"/>
                    <a:pt x="28372" y="35776"/>
                    <a:pt x="28453" y="36048"/>
                  </a:cubicBezTo>
                  <a:cubicBezTo>
                    <a:pt x="28670" y="36753"/>
                    <a:pt x="28806" y="37485"/>
                    <a:pt x="28860" y="38217"/>
                  </a:cubicBezTo>
                  <a:cubicBezTo>
                    <a:pt x="28969" y="39601"/>
                    <a:pt x="29077" y="40957"/>
                    <a:pt x="29077" y="42313"/>
                  </a:cubicBezTo>
                  <a:cubicBezTo>
                    <a:pt x="29050" y="44483"/>
                    <a:pt x="29023" y="46653"/>
                    <a:pt x="28996" y="48823"/>
                  </a:cubicBezTo>
                  <a:lnTo>
                    <a:pt x="28996" y="49094"/>
                  </a:lnTo>
                  <a:cubicBezTo>
                    <a:pt x="28996" y="49365"/>
                    <a:pt x="29050" y="49447"/>
                    <a:pt x="29321" y="49447"/>
                  </a:cubicBezTo>
                  <a:cubicBezTo>
                    <a:pt x="29864" y="49474"/>
                    <a:pt x="30406" y="49501"/>
                    <a:pt x="30949" y="49501"/>
                  </a:cubicBezTo>
                  <a:cubicBezTo>
                    <a:pt x="30981" y="49504"/>
                    <a:pt x="31011" y="49506"/>
                    <a:pt x="31039" y="49506"/>
                  </a:cubicBezTo>
                  <a:cubicBezTo>
                    <a:pt x="31244" y="49506"/>
                    <a:pt x="31329" y="49414"/>
                    <a:pt x="31329" y="49175"/>
                  </a:cubicBezTo>
                  <a:cubicBezTo>
                    <a:pt x="31356" y="48714"/>
                    <a:pt x="31383" y="48253"/>
                    <a:pt x="31383" y="47792"/>
                  </a:cubicBezTo>
                  <a:cubicBezTo>
                    <a:pt x="31383" y="46436"/>
                    <a:pt x="31383" y="45107"/>
                    <a:pt x="31383" y="43751"/>
                  </a:cubicBezTo>
                  <a:cubicBezTo>
                    <a:pt x="31383" y="42801"/>
                    <a:pt x="31356" y="41852"/>
                    <a:pt x="31301" y="40903"/>
                  </a:cubicBezTo>
                  <a:cubicBezTo>
                    <a:pt x="31274" y="40008"/>
                    <a:pt x="31220" y="39140"/>
                    <a:pt x="31139" y="38245"/>
                  </a:cubicBezTo>
                  <a:cubicBezTo>
                    <a:pt x="31139" y="37675"/>
                    <a:pt x="31084" y="37078"/>
                    <a:pt x="30976" y="36509"/>
                  </a:cubicBezTo>
                  <a:cubicBezTo>
                    <a:pt x="30840" y="35993"/>
                    <a:pt x="30650" y="35478"/>
                    <a:pt x="30488" y="34963"/>
                  </a:cubicBezTo>
                  <a:cubicBezTo>
                    <a:pt x="30271" y="34339"/>
                    <a:pt x="29918" y="33742"/>
                    <a:pt x="29484" y="33254"/>
                  </a:cubicBezTo>
                  <a:cubicBezTo>
                    <a:pt x="29159" y="32874"/>
                    <a:pt x="28752" y="32603"/>
                    <a:pt x="28291" y="32494"/>
                  </a:cubicBezTo>
                  <a:cubicBezTo>
                    <a:pt x="27952" y="32381"/>
                    <a:pt x="27594" y="32325"/>
                    <a:pt x="27248" y="32325"/>
                  </a:cubicBezTo>
                  <a:cubicBezTo>
                    <a:pt x="27179" y="32325"/>
                    <a:pt x="27111" y="32327"/>
                    <a:pt x="27043" y="32332"/>
                  </a:cubicBezTo>
                  <a:cubicBezTo>
                    <a:pt x="26962" y="32332"/>
                    <a:pt x="26887" y="32345"/>
                    <a:pt x="26816" y="32345"/>
                  </a:cubicBezTo>
                  <a:cubicBezTo>
                    <a:pt x="26745" y="32345"/>
                    <a:pt x="26677" y="32332"/>
                    <a:pt x="26609" y="32277"/>
                  </a:cubicBezTo>
                  <a:cubicBezTo>
                    <a:pt x="26609" y="32142"/>
                    <a:pt x="26582" y="32006"/>
                    <a:pt x="26582" y="31898"/>
                  </a:cubicBezTo>
                  <a:cubicBezTo>
                    <a:pt x="26555" y="31681"/>
                    <a:pt x="26392" y="31518"/>
                    <a:pt x="26202" y="31518"/>
                  </a:cubicBezTo>
                  <a:cubicBezTo>
                    <a:pt x="26066" y="31491"/>
                    <a:pt x="25931" y="31491"/>
                    <a:pt x="25795" y="31491"/>
                  </a:cubicBezTo>
                  <a:cubicBezTo>
                    <a:pt x="25307" y="31491"/>
                    <a:pt x="25307" y="31491"/>
                    <a:pt x="25117" y="31952"/>
                  </a:cubicBezTo>
                  <a:cubicBezTo>
                    <a:pt x="25117" y="31952"/>
                    <a:pt x="25117" y="31952"/>
                    <a:pt x="25090" y="31979"/>
                  </a:cubicBezTo>
                  <a:cubicBezTo>
                    <a:pt x="24710" y="32006"/>
                    <a:pt x="24303" y="32006"/>
                    <a:pt x="23897" y="32006"/>
                  </a:cubicBezTo>
                  <a:cubicBezTo>
                    <a:pt x="23707" y="32020"/>
                    <a:pt x="23510" y="32026"/>
                    <a:pt x="23313" y="32026"/>
                  </a:cubicBezTo>
                  <a:cubicBezTo>
                    <a:pt x="23117" y="32026"/>
                    <a:pt x="22920" y="32020"/>
                    <a:pt x="22730" y="32006"/>
                  </a:cubicBezTo>
                  <a:cubicBezTo>
                    <a:pt x="22486" y="31382"/>
                    <a:pt x="22323" y="30731"/>
                    <a:pt x="22242" y="30080"/>
                  </a:cubicBezTo>
                  <a:lnTo>
                    <a:pt x="23625" y="30080"/>
                  </a:lnTo>
                  <a:cubicBezTo>
                    <a:pt x="23815" y="30053"/>
                    <a:pt x="23869" y="29945"/>
                    <a:pt x="23897" y="29755"/>
                  </a:cubicBezTo>
                  <a:cubicBezTo>
                    <a:pt x="23924" y="29592"/>
                    <a:pt x="23924" y="29402"/>
                    <a:pt x="23924" y="29212"/>
                  </a:cubicBezTo>
                  <a:cubicBezTo>
                    <a:pt x="23924" y="28968"/>
                    <a:pt x="23897" y="28724"/>
                    <a:pt x="23869" y="28480"/>
                  </a:cubicBezTo>
                  <a:cubicBezTo>
                    <a:pt x="23897" y="28317"/>
                    <a:pt x="23761" y="28155"/>
                    <a:pt x="23571" y="28155"/>
                  </a:cubicBezTo>
                  <a:lnTo>
                    <a:pt x="23381" y="28127"/>
                  </a:lnTo>
                  <a:lnTo>
                    <a:pt x="22052" y="28100"/>
                  </a:lnTo>
                  <a:lnTo>
                    <a:pt x="21700" y="28100"/>
                  </a:lnTo>
                  <a:cubicBezTo>
                    <a:pt x="21510" y="27612"/>
                    <a:pt x="21374" y="27097"/>
                    <a:pt x="21266" y="26581"/>
                  </a:cubicBezTo>
                  <a:cubicBezTo>
                    <a:pt x="21293" y="26581"/>
                    <a:pt x="21347" y="26554"/>
                    <a:pt x="21374" y="26554"/>
                  </a:cubicBezTo>
                  <a:cubicBezTo>
                    <a:pt x="21835" y="26527"/>
                    <a:pt x="21998" y="26391"/>
                    <a:pt x="22079" y="25957"/>
                  </a:cubicBezTo>
                  <a:cubicBezTo>
                    <a:pt x="22161" y="25496"/>
                    <a:pt x="22161" y="25062"/>
                    <a:pt x="22079" y="24601"/>
                  </a:cubicBezTo>
                  <a:cubicBezTo>
                    <a:pt x="22079" y="24306"/>
                    <a:pt x="21834" y="24078"/>
                    <a:pt x="21567" y="24078"/>
                  </a:cubicBezTo>
                  <a:cubicBezTo>
                    <a:pt x="21539" y="24078"/>
                    <a:pt x="21511" y="24081"/>
                    <a:pt x="21483" y="24086"/>
                  </a:cubicBezTo>
                  <a:cubicBezTo>
                    <a:pt x="20506" y="24032"/>
                    <a:pt x="19503" y="23977"/>
                    <a:pt x="18526" y="23977"/>
                  </a:cubicBezTo>
                  <a:cubicBezTo>
                    <a:pt x="17739" y="23977"/>
                    <a:pt x="16926" y="24032"/>
                    <a:pt x="16112" y="24086"/>
                  </a:cubicBezTo>
                  <a:cubicBezTo>
                    <a:pt x="15787" y="24086"/>
                    <a:pt x="15488" y="24113"/>
                    <a:pt x="15190" y="24167"/>
                  </a:cubicBezTo>
                  <a:cubicBezTo>
                    <a:pt x="14756" y="24249"/>
                    <a:pt x="14647" y="24357"/>
                    <a:pt x="14593" y="24791"/>
                  </a:cubicBezTo>
                  <a:cubicBezTo>
                    <a:pt x="14539" y="25171"/>
                    <a:pt x="14566" y="25578"/>
                    <a:pt x="14620" y="25957"/>
                  </a:cubicBezTo>
                  <a:cubicBezTo>
                    <a:pt x="14647" y="26202"/>
                    <a:pt x="14837" y="26391"/>
                    <a:pt x="15081" y="26419"/>
                  </a:cubicBezTo>
                  <a:cubicBezTo>
                    <a:pt x="15244" y="26446"/>
                    <a:pt x="15407" y="26500"/>
                    <a:pt x="15624" y="26554"/>
                  </a:cubicBezTo>
                  <a:cubicBezTo>
                    <a:pt x="15542" y="26853"/>
                    <a:pt x="15488" y="27124"/>
                    <a:pt x="15407" y="27395"/>
                  </a:cubicBezTo>
                  <a:cubicBezTo>
                    <a:pt x="15353" y="27693"/>
                    <a:pt x="15271" y="27965"/>
                    <a:pt x="15136" y="28236"/>
                  </a:cubicBezTo>
                  <a:cubicBezTo>
                    <a:pt x="14864" y="28263"/>
                    <a:pt x="14566" y="28290"/>
                    <a:pt x="14295" y="28290"/>
                  </a:cubicBezTo>
                  <a:lnTo>
                    <a:pt x="12640" y="28290"/>
                  </a:lnTo>
                  <a:cubicBezTo>
                    <a:pt x="12459" y="28290"/>
                    <a:pt x="12279" y="28302"/>
                    <a:pt x="12098" y="28302"/>
                  </a:cubicBezTo>
                  <a:cubicBezTo>
                    <a:pt x="12007" y="28302"/>
                    <a:pt x="11917" y="28299"/>
                    <a:pt x="11826" y="28290"/>
                  </a:cubicBezTo>
                  <a:cubicBezTo>
                    <a:pt x="11747" y="28297"/>
                    <a:pt x="11669" y="28301"/>
                    <a:pt x="11592" y="28301"/>
                  </a:cubicBezTo>
                  <a:cubicBezTo>
                    <a:pt x="11383" y="28301"/>
                    <a:pt x="11184" y="28276"/>
                    <a:pt x="10986" y="28236"/>
                  </a:cubicBezTo>
                  <a:lnTo>
                    <a:pt x="10986" y="27965"/>
                  </a:lnTo>
                  <a:cubicBezTo>
                    <a:pt x="10958" y="25090"/>
                    <a:pt x="10931" y="22242"/>
                    <a:pt x="10931" y="19394"/>
                  </a:cubicBezTo>
                  <a:cubicBezTo>
                    <a:pt x="10904" y="17142"/>
                    <a:pt x="10904" y="14864"/>
                    <a:pt x="10904" y="12613"/>
                  </a:cubicBezTo>
                  <a:lnTo>
                    <a:pt x="10904" y="10388"/>
                  </a:lnTo>
                  <a:cubicBezTo>
                    <a:pt x="10850" y="10226"/>
                    <a:pt x="10904" y="10063"/>
                    <a:pt x="10986" y="9954"/>
                  </a:cubicBezTo>
                  <a:lnTo>
                    <a:pt x="12803" y="9954"/>
                  </a:lnTo>
                  <a:cubicBezTo>
                    <a:pt x="12927" y="9943"/>
                    <a:pt x="13055" y="9937"/>
                    <a:pt x="13184" y="9937"/>
                  </a:cubicBezTo>
                  <a:cubicBezTo>
                    <a:pt x="13366" y="9937"/>
                    <a:pt x="13550" y="9950"/>
                    <a:pt x="13725" y="9982"/>
                  </a:cubicBezTo>
                  <a:cubicBezTo>
                    <a:pt x="13725" y="10063"/>
                    <a:pt x="13752" y="10144"/>
                    <a:pt x="13752" y="10226"/>
                  </a:cubicBezTo>
                  <a:cubicBezTo>
                    <a:pt x="13725" y="10958"/>
                    <a:pt x="13725" y="11690"/>
                    <a:pt x="13698" y="12423"/>
                  </a:cubicBezTo>
                  <a:lnTo>
                    <a:pt x="13644" y="14701"/>
                  </a:lnTo>
                  <a:cubicBezTo>
                    <a:pt x="13644" y="14864"/>
                    <a:pt x="13671" y="15027"/>
                    <a:pt x="13752" y="15189"/>
                  </a:cubicBezTo>
                  <a:cubicBezTo>
                    <a:pt x="13888" y="15433"/>
                    <a:pt x="14023" y="15678"/>
                    <a:pt x="14186" y="15922"/>
                  </a:cubicBezTo>
                  <a:cubicBezTo>
                    <a:pt x="14729" y="16681"/>
                    <a:pt x="15298" y="17441"/>
                    <a:pt x="15841" y="18200"/>
                  </a:cubicBezTo>
                  <a:cubicBezTo>
                    <a:pt x="16193" y="18661"/>
                    <a:pt x="16600" y="19068"/>
                    <a:pt x="17034" y="19448"/>
                  </a:cubicBezTo>
                  <a:cubicBezTo>
                    <a:pt x="17156" y="19556"/>
                    <a:pt x="17251" y="19611"/>
                    <a:pt x="17343" y="19611"/>
                  </a:cubicBezTo>
                  <a:cubicBezTo>
                    <a:pt x="17434" y="19611"/>
                    <a:pt x="17522" y="19556"/>
                    <a:pt x="17631" y="19448"/>
                  </a:cubicBezTo>
                  <a:cubicBezTo>
                    <a:pt x="17794" y="19312"/>
                    <a:pt x="17956" y="19149"/>
                    <a:pt x="18092" y="18987"/>
                  </a:cubicBezTo>
                  <a:cubicBezTo>
                    <a:pt x="18824" y="18092"/>
                    <a:pt x="19557" y="17197"/>
                    <a:pt x="20289" y="16274"/>
                  </a:cubicBezTo>
                  <a:cubicBezTo>
                    <a:pt x="20560" y="15949"/>
                    <a:pt x="20804" y="15596"/>
                    <a:pt x="21076" y="15271"/>
                  </a:cubicBezTo>
                  <a:cubicBezTo>
                    <a:pt x="21238" y="15081"/>
                    <a:pt x="21347" y="14837"/>
                    <a:pt x="21320" y="14593"/>
                  </a:cubicBezTo>
                  <a:cubicBezTo>
                    <a:pt x="21320" y="14267"/>
                    <a:pt x="21320" y="13942"/>
                    <a:pt x="21347" y="13616"/>
                  </a:cubicBezTo>
                  <a:cubicBezTo>
                    <a:pt x="21455" y="12423"/>
                    <a:pt x="21537" y="11202"/>
                    <a:pt x="21564" y="10009"/>
                  </a:cubicBezTo>
                  <a:cubicBezTo>
                    <a:pt x="21564" y="9927"/>
                    <a:pt x="21618" y="9819"/>
                    <a:pt x="21618" y="9737"/>
                  </a:cubicBezTo>
                  <a:lnTo>
                    <a:pt x="21944" y="9710"/>
                  </a:lnTo>
                  <a:cubicBezTo>
                    <a:pt x="22378" y="9710"/>
                    <a:pt x="22785" y="9710"/>
                    <a:pt x="23218" y="9683"/>
                  </a:cubicBezTo>
                  <a:cubicBezTo>
                    <a:pt x="23761" y="9656"/>
                    <a:pt x="24331" y="9629"/>
                    <a:pt x="24873" y="9575"/>
                  </a:cubicBezTo>
                  <a:cubicBezTo>
                    <a:pt x="25199" y="9520"/>
                    <a:pt x="25280" y="9466"/>
                    <a:pt x="25280" y="9114"/>
                  </a:cubicBezTo>
                  <a:cubicBezTo>
                    <a:pt x="25280" y="8788"/>
                    <a:pt x="25280" y="8436"/>
                    <a:pt x="25226" y="8110"/>
                  </a:cubicBezTo>
                  <a:cubicBezTo>
                    <a:pt x="25199" y="7622"/>
                    <a:pt x="25117" y="7568"/>
                    <a:pt x="24629" y="7568"/>
                  </a:cubicBezTo>
                  <a:lnTo>
                    <a:pt x="22106" y="7568"/>
                  </a:lnTo>
                  <a:cubicBezTo>
                    <a:pt x="22070" y="7575"/>
                    <a:pt x="22034" y="7578"/>
                    <a:pt x="21998" y="7578"/>
                  </a:cubicBezTo>
                  <a:cubicBezTo>
                    <a:pt x="21900" y="7578"/>
                    <a:pt x="21806" y="7553"/>
                    <a:pt x="21727" y="7513"/>
                  </a:cubicBezTo>
                  <a:lnTo>
                    <a:pt x="21727" y="6564"/>
                  </a:lnTo>
                  <a:cubicBezTo>
                    <a:pt x="21700" y="4909"/>
                    <a:pt x="21672" y="3282"/>
                    <a:pt x="21645" y="1655"/>
                  </a:cubicBezTo>
                  <a:cubicBezTo>
                    <a:pt x="21645" y="1248"/>
                    <a:pt x="21618" y="814"/>
                    <a:pt x="21591" y="407"/>
                  </a:cubicBezTo>
                  <a:cubicBezTo>
                    <a:pt x="21564" y="163"/>
                    <a:pt x="21537" y="109"/>
                    <a:pt x="21266" y="54"/>
                  </a:cubicBezTo>
                  <a:cubicBezTo>
                    <a:pt x="21076" y="0"/>
                    <a:pt x="20886" y="0"/>
                    <a:pt x="206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10676175" y="5888013"/>
              <a:ext cx="52125" cy="23675"/>
            </a:xfrm>
            <a:custGeom>
              <a:rect b="b" l="l" r="r" t="t"/>
              <a:pathLst>
                <a:path extrusionOk="0" h="947" w="2085">
                  <a:moveTo>
                    <a:pt x="1922" y="1"/>
                  </a:moveTo>
                  <a:cubicBezTo>
                    <a:pt x="1895" y="1"/>
                    <a:pt x="1867" y="8"/>
                    <a:pt x="1840" y="21"/>
                  </a:cubicBezTo>
                  <a:cubicBezTo>
                    <a:pt x="1759" y="75"/>
                    <a:pt x="1678" y="130"/>
                    <a:pt x="1596" y="211"/>
                  </a:cubicBezTo>
                  <a:cubicBezTo>
                    <a:pt x="1425" y="382"/>
                    <a:pt x="1191" y="473"/>
                    <a:pt x="956" y="473"/>
                  </a:cubicBezTo>
                  <a:cubicBezTo>
                    <a:pt x="782" y="473"/>
                    <a:pt x="607" y="423"/>
                    <a:pt x="457" y="320"/>
                  </a:cubicBezTo>
                  <a:cubicBezTo>
                    <a:pt x="403" y="265"/>
                    <a:pt x="348" y="238"/>
                    <a:pt x="267" y="184"/>
                  </a:cubicBezTo>
                  <a:cubicBezTo>
                    <a:pt x="243" y="174"/>
                    <a:pt x="218" y="170"/>
                    <a:pt x="195" y="170"/>
                  </a:cubicBezTo>
                  <a:cubicBezTo>
                    <a:pt x="88" y="170"/>
                    <a:pt x="1" y="263"/>
                    <a:pt x="23" y="374"/>
                  </a:cubicBezTo>
                  <a:cubicBezTo>
                    <a:pt x="23" y="509"/>
                    <a:pt x="104" y="591"/>
                    <a:pt x="213" y="672"/>
                  </a:cubicBezTo>
                  <a:cubicBezTo>
                    <a:pt x="403" y="808"/>
                    <a:pt x="647" y="916"/>
                    <a:pt x="891" y="943"/>
                  </a:cubicBezTo>
                  <a:cubicBezTo>
                    <a:pt x="923" y="946"/>
                    <a:pt x="954" y="947"/>
                    <a:pt x="986" y="947"/>
                  </a:cubicBezTo>
                  <a:cubicBezTo>
                    <a:pt x="1333" y="947"/>
                    <a:pt x="1671" y="810"/>
                    <a:pt x="1895" y="537"/>
                  </a:cubicBezTo>
                  <a:cubicBezTo>
                    <a:pt x="1976" y="428"/>
                    <a:pt x="2030" y="320"/>
                    <a:pt x="2084" y="184"/>
                  </a:cubicBezTo>
                  <a:cubicBezTo>
                    <a:pt x="2084" y="130"/>
                    <a:pt x="2057" y="75"/>
                    <a:pt x="2003" y="21"/>
                  </a:cubicBezTo>
                  <a:cubicBezTo>
                    <a:pt x="1976" y="8"/>
                    <a:pt x="1949" y="1"/>
                    <a:pt x="19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10716750" y="5847838"/>
              <a:ext cx="14950" cy="15125"/>
            </a:xfrm>
            <a:custGeom>
              <a:rect b="b" l="l" r="r" t="t"/>
              <a:pathLst>
                <a:path extrusionOk="0" h="605" w="598">
                  <a:moveTo>
                    <a:pt x="353" y="1"/>
                  </a:moveTo>
                  <a:cubicBezTo>
                    <a:pt x="136" y="28"/>
                    <a:pt x="0" y="272"/>
                    <a:pt x="82" y="462"/>
                  </a:cubicBezTo>
                  <a:cubicBezTo>
                    <a:pt x="127" y="552"/>
                    <a:pt x="227" y="604"/>
                    <a:pt x="322" y="604"/>
                  </a:cubicBezTo>
                  <a:cubicBezTo>
                    <a:pt x="342" y="604"/>
                    <a:pt x="361" y="602"/>
                    <a:pt x="380" y="597"/>
                  </a:cubicBezTo>
                  <a:cubicBezTo>
                    <a:pt x="489" y="543"/>
                    <a:pt x="597" y="435"/>
                    <a:pt x="597" y="299"/>
                  </a:cubicBezTo>
                  <a:cubicBezTo>
                    <a:pt x="597" y="163"/>
                    <a:pt x="489" y="28"/>
                    <a:pt x="35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10668600" y="5851913"/>
              <a:ext cx="14950" cy="15125"/>
            </a:xfrm>
            <a:custGeom>
              <a:rect b="b" l="l" r="r" t="t"/>
              <a:pathLst>
                <a:path extrusionOk="0" h="605" w="598">
                  <a:moveTo>
                    <a:pt x="353" y="0"/>
                  </a:moveTo>
                  <a:cubicBezTo>
                    <a:pt x="136" y="28"/>
                    <a:pt x="0" y="245"/>
                    <a:pt x="82" y="462"/>
                  </a:cubicBezTo>
                  <a:cubicBezTo>
                    <a:pt x="127" y="551"/>
                    <a:pt x="209" y="604"/>
                    <a:pt x="313" y="604"/>
                  </a:cubicBezTo>
                  <a:cubicBezTo>
                    <a:pt x="334" y="604"/>
                    <a:pt x="357" y="602"/>
                    <a:pt x="380" y="597"/>
                  </a:cubicBezTo>
                  <a:cubicBezTo>
                    <a:pt x="489" y="543"/>
                    <a:pt x="570" y="434"/>
                    <a:pt x="597" y="299"/>
                  </a:cubicBezTo>
                  <a:cubicBezTo>
                    <a:pt x="597" y="136"/>
                    <a:pt x="489" y="28"/>
                    <a:pt x="3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0"/>
            <p:cNvSpPr/>
            <p:nvPr/>
          </p:nvSpPr>
          <p:spPr>
            <a:xfrm>
              <a:off x="10307175" y="6722713"/>
              <a:ext cx="86825" cy="173025"/>
            </a:xfrm>
            <a:custGeom>
              <a:rect b="b" l="l" r="r" t="t"/>
              <a:pathLst>
                <a:path extrusionOk="0" h="6921" w="3473">
                  <a:moveTo>
                    <a:pt x="2134" y="491"/>
                  </a:moveTo>
                  <a:cubicBezTo>
                    <a:pt x="2301" y="491"/>
                    <a:pt x="2467" y="498"/>
                    <a:pt x="2631" y="511"/>
                  </a:cubicBezTo>
                  <a:cubicBezTo>
                    <a:pt x="2821" y="511"/>
                    <a:pt x="2876" y="565"/>
                    <a:pt x="2876" y="728"/>
                  </a:cubicBezTo>
                  <a:lnTo>
                    <a:pt x="2876" y="918"/>
                  </a:lnTo>
                  <a:cubicBezTo>
                    <a:pt x="2903" y="1596"/>
                    <a:pt x="2930" y="2274"/>
                    <a:pt x="2957" y="2952"/>
                  </a:cubicBezTo>
                  <a:cubicBezTo>
                    <a:pt x="2984" y="3657"/>
                    <a:pt x="2957" y="4335"/>
                    <a:pt x="2876" y="5040"/>
                  </a:cubicBezTo>
                  <a:cubicBezTo>
                    <a:pt x="2848" y="5420"/>
                    <a:pt x="2713" y="5800"/>
                    <a:pt x="2469" y="6098"/>
                  </a:cubicBezTo>
                  <a:cubicBezTo>
                    <a:pt x="2327" y="6304"/>
                    <a:pt x="2093" y="6417"/>
                    <a:pt x="1858" y="6417"/>
                  </a:cubicBezTo>
                  <a:cubicBezTo>
                    <a:pt x="1689" y="6417"/>
                    <a:pt x="1520" y="6359"/>
                    <a:pt x="1384" y="6234"/>
                  </a:cubicBezTo>
                  <a:cubicBezTo>
                    <a:pt x="1167" y="6017"/>
                    <a:pt x="1004" y="5746"/>
                    <a:pt x="896" y="5447"/>
                  </a:cubicBezTo>
                  <a:cubicBezTo>
                    <a:pt x="733" y="4986"/>
                    <a:pt x="624" y="4471"/>
                    <a:pt x="597" y="3956"/>
                  </a:cubicBezTo>
                  <a:cubicBezTo>
                    <a:pt x="543" y="3115"/>
                    <a:pt x="516" y="2247"/>
                    <a:pt x="462" y="1406"/>
                  </a:cubicBezTo>
                  <a:cubicBezTo>
                    <a:pt x="434" y="1162"/>
                    <a:pt x="462" y="918"/>
                    <a:pt x="570" y="701"/>
                  </a:cubicBezTo>
                  <a:cubicBezTo>
                    <a:pt x="1084" y="557"/>
                    <a:pt x="1613" y="491"/>
                    <a:pt x="2134" y="491"/>
                  </a:cubicBezTo>
                  <a:close/>
                  <a:moveTo>
                    <a:pt x="2250" y="1"/>
                  </a:moveTo>
                  <a:cubicBezTo>
                    <a:pt x="1808" y="1"/>
                    <a:pt x="1372" y="45"/>
                    <a:pt x="923" y="104"/>
                  </a:cubicBezTo>
                  <a:cubicBezTo>
                    <a:pt x="787" y="131"/>
                    <a:pt x="651" y="185"/>
                    <a:pt x="489" y="185"/>
                  </a:cubicBezTo>
                  <a:cubicBezTo>
                    <a:pt x="163" y="212"/>
                    <a:pt x="55" y="294"/>
                    <a:pt x="28" y="674"/>
                  </a:cubicBezTo>
                  <a:cubicBezTo>
                    <a:pt x="0" y="945"/>
                    <a:pt x="0" y="1216"/>
                    <a:pt x="0" y="1514"/>
                  </a:cubicBezTo>
                  <a:cubicBezTo>
                    <a:pt x="28" y="2301"/>
                    <a:pt x="55" y="3115"/>
                    <a:pt x="82" y="3901"/>
                  </a:cubicBezTo>
                  <a:cubicBezTo>
                    <a:pt x="109" y="4471"/>
                    <a:pt x="217" y="5040"/>
                    <a:pt x="407" y="5610"/>
                  </a:cubicBezTo>
                  <a:cubicBezTo>
                    <a:pt x="543" y="5990"/>
                    <a:pt x="787" y="6342"/>
                    <a:pt x="1085" y="6614"/>
                  </a:cubicBezTo>
                  <a:cubicBezTo>
                    <a:pt x="1248" y="6776"/>
                    <a:pt x="1438" y="6885"/>
                    <a:pt x="1655" y="6912"/>
                  </a:cubicBezTo>
                  <a:cubicBezTo>
                    <a:pt x="1705" y="6918"/>
                    <a:pt x="1754" y="6920"/>
                    <a:pt x="1804" y="6920"/>
                  </a:cubicBezTo>
                  <a:cubicBezTo>
                    <a:pt x="2240" y="6920"/>
                    <a:pt x="2659" y="6708"/>
                    <a:pt x="2903" y="6342"/>
                  </a:cubicBezTo>
                  <a:cubicBezTo>
                    <a:pt x="3174" y="5936"/>
                    <a:pt x="3337" y="5474"/>
                    <a:pt x="3364" y="5013"/>
                  </a:cubicBezTo>
                  <a:cubicBezTo>
                    <a:pt x="3418" y="4362"/>
                    <a:pt x="3445" y="3739"/>
                    <a:pt x="3472" y="3196"/>
                  </a:cubicBezTo>
                  <a:cubicBezTo>
                    <a:pt x="3445" y="2328"/>
                    <a:pt x="3418" y="1569"/>
                    <a:pt x="3364" y="809"/>
                  </a:cubicBezTo>
                  <a:cubicBezTo>
                    <a:pt x="3364" y="674"/>
                    <a:pt x="3310" y="565"/>
                    <a:pt x="3310" y="429"/>
                  </a:cubicBezTo>
                  <a:cubicBezTo>
                    <a:pt x="3310" y="212"/>
                    <a:pt x="3174" y="50"/>
                    <a:pt x="2957" y="50"/>
                  </a:cubicBezTo>
                  <a:cubicBezTo>
                    <a:pt x="2903" y="23"/>
                    <a:pt x="2821" y="23"/>
                    <a:pt x="2767" y="23"/>
                  </a:cubicBezTo>
                  <a:cubicBezTo>
                    <a:pt x="2593" y="7"/>
                    <a:pt x="2421" y="1"/>
                    <a:pt x="225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10318025" y="6734963"/>
              <a:ext cx="63775" cy="147900"/>
            </a:xfrm>
            <a:custGeom>
              <a:rect b="b" l="l" r="r" t="t"/>
              <a:pathLst>
                <a:path extrusionOk="0" h="5916" w="2551">
                  <a:moveTo>
                    <a:pt x="1700" y="1"/>
                  </a:moveTo>
                  <a:cubicBezTo>
                    <a:pt x="1179" y="1"/>
                    <a:pt x="650" y="67"/>
                    <a:pt x="136" y="211"/>
                  </a:cubicBezTo>
                  <a:cubicBezTo>
                    <a:pt x="28" y="428"/>
                    <a:pt x="0" y="672"/>
                    <a:pt x="28" y="916"/>
                  </a:cubicBezTo>
                  <a:cubicBezTo>
                    <a:pt x="82" y="1757"/>
                    <a:pt x="109" y="2625"/>
                    <a:pt x="163" y="3466"/>
                  </a:cubicBezTo>
                  <a:cubicBezTo>
                    <a:pt x="190" y="3981"/>
                    <a:pt x="299" y="4469"/>
                    <a:pt x="462" y="4957"/>
                  </a:cubicBezTo>
                  <a:cubicBezTo>
                    <a:pt x="570" y="5256"/>
                    <a:pt x="733" y="5527"/>
                    <a:pt x="950" y="5744"/>
                  </a:cubicBezTo>
                  <a:cubicBezTo>
                    <a:pt x="1088" y="5859"/>
                    <a:pt x="1260" y="5915"/>
                    <a:pt x="1431" y="5915"/>
                  </a:cubicBezTo>
                  <a:cubicBezTo>
                    <a:pt x="1664" y="5915"/>
                    <a:pt x="1894" y="5811"/>
                    <a:pt x="2035" y="5608"/>
                  </a:cubicBezTo>
                  <a:cubicBezTo>
                    <a:pt x="2279" y="5310"/>
                    <a:pt x="2414" y="4930"/>
                    <a:pt x="2442" y="4550"/>
                  </a:cubicBezTo>
                  <a:cubicBezTo>
                    <a:pt x="2523" y="3845"/>
                    <a:pt x="2550" y="3167"/>
                    <a:pt x="2523" y="2462"/>
                  </a:cubicBezTo>
                  <a:cubicBezTo>
                    <a:pt x="2496" y="1784"/>
                    <a:pt x="2469" y="1106"/>
                    <a:pt x="2442" y="428"/>
                  </a:cubicBezTo>
                  <a:lnTo>
                    <a:pt x="2442" y="238"/>
                  </a:lnTo>
                  <a:cubicBezTo>
                    <a:pt x="2442" y="75"/>
                    <a:pt x="2387" y="21"/>
                    <a:pt x="2197" y="21"/>
                  </a:cubicBezTo>
                  <a:cubicBezTo>
                    <a:pt x="2033" y="8"/>
                    <a:pt x="1867" y="1"/>
                    <a:pt x="1700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10606225" y="6317263"/>
              <a:ext cx="201400" cy="151075"/>
            </a:xfrm>
            <a:custGeom>
              <a:rect b="b" l="l" r="r" t="t"/>
              <a:pathLst>
                <a:path extrusionOk="0" h="6043" w="8056">
                  <a:moveTo>
                    <a:pt x="5785" y="534"/>
                  </a:moveTo>
                  <a:cubicBezTo>
                    <a:pt x="6035" y="534"/>
                    <a:pt x="6288" y="630"/>
                    <a:pt x="6483" y="807"/>
                  </a:cubicBezTo>
                  <a:cubicBezTo>
                    <a:pt x="6537" y="888"/>
                    <a:pt x="6591" y="970"/>
                    <a:pt x="6618" y="1078"/>
                  </a:cubicBezTo>
                  <a:cubicBezTo>
                    <a:pt x="6890" y="1973"/>
                    <a:pt x="7134" y="2841"/>
                    <a:pt x="7405" y="3736"/>
                  </a:cubicBezTo>
                  <a:cubicBezTo>
                    <a:pt x="7486" y="4008"/>
                    <a:pt x="7513" y="4306"/>
                    <a:pt x="7486" y="4577"/>
                  </a:cubicBezTo>
                  <a:cubicBezTo>
                    <a:pt x="7486" y="4849"/>
                    <a:pt x="7324" y="5066"/>
                    <a:pt x="7079" y="5174"/>
                  </a:cubicBezTo>
                  <a:cubicBezTo>
                    <a:pt x="6781" y="5283"/>
                    <a:pt x="6510" y="5364"/>
                    <a:pt x="6211" y="5364"/>
                  </a:cubicBezTo>
                  <a:cubicBezTo>
                    <a:pt x="5289" y="5472"/>
                    <a:pt x="4367" y="5554"/>
                    <a:pt x="3445" y="5581"/>
                  </a:cubicBezTo>
                  <a:cubicBezTo>
                    <a:pt x="2929" y="5527"/>
                    <a:pt x="2414" y="5527"/>
                    <a:pt x="1899" y="5472"/>
                  </a:cubicBezTo>
                  <a:cubicBezTo>
                    <a:pt x="1655" y="5445"/>
                    <a:pt x="1438" y="5391"/>
                    <a:pt x="1221" y="5310"/>
                  </a:cubicBezTo>
                  <a:cubicBezTo>
                    <a:pt x="868" y="5201"/>
                    <a:pt x="624" y="4876"/>
                    <a:pt x="624" y="4496"/>
                  </a:cubicBezTo>
                  <a:cubicBezTo>
                    <a:pt x="597" y="4306"/>
                    <a:pt x="624" y="4116"/>
                    <a:pt x="651" y="3926"/>
                  </a:cubicBezTo>
                  <a:cubicBezTo>
                    <a:pt x="895" y="2950"/>
                    <a:pt x="1139" y="1973"/>
                    <a:pt x="1383" y="997"/>
                  </a:cubicBezTo>
                  <a:cubicBezTo>
                    <a:pt x="1411" y="970"/>
                    <a:pt x="1411" y="916"/>
                    <a:pt x="1411" y="888"/>
                  </a:cubicBezTo>
                  <a:cubicBezTo>
                    <a:pt x="1468" y="754"/>
                    <a:pt x="1526" y="701"/>
                    <a:pt x="1613" y="701"/>
                  </a:cubicBezTo>
                  <a:cubicBezTo>
                    <a:pt x="1648" y="701"/>
                    <a:pt x="1689" y="710"/>
                    <a:pt x="1736" y="726"/>
                  </a:cubicBezTo>
                  <a:cubicBezTo>
                    <a:pt x="1845" y="780"/>
                    <a:pt x="1953" y="834"/>
                    <a:pt x="2089" y="888"/>
                  </a:cubicBezTo>
                  <a:cubicBezTo>
                    <a:pt x="2179" y="934"/>
                    <a:pt x="2275" y="955"/>
                    <a:pt x="2371" y="955"/>
                  </a:cubicBezTo>
                  <a:cubicBezTo>
                    <a:pt x="2505" y="955"/>
                    <a:pt x="2640" y="913"/>
                    <a:pt x="2767" y="834"/>
                  </a:cubicBezTo>
                  <a:cubicBezTo>
                    <a:pt x="2929" y="699"/>
                    <a:pt x="3133" y="631"/>
                    <a:pt x="3340" y="631"/>
                  </a:cubicBezTo>
                  <a:cubicBezTo>
                    <a:pt x="3547" y="631"/>
                    <a:pt x="3757" y="699"/>
                    <a:pt x="3933" y="834"/>
                  </a:cubicBezTo>
                  <a:cubicBezTo>
                    <a:pt x="4091" y="940"/>
                    <a:pt x="4275" y="994"/>
                    <a:pt x="4459" y="994"/>
                  </a:cubicBezTo>
                  <a:cubicBezTo>
                    <a:pt x="4654" y="994"/>
                    <a:pt x="4850" y="933"/>
                    <a:pt x="5018" y="807"/>
                  </a:cubicBezTo>
                  <a:cubicBezTo>
                    <a:pt x="5154" y="753"/>
                    <a:pt x="5262" y="672"/>
                    <a:pt x="5398" y="617"/>
                  </a:cubicBezTo>
                  <a:cubicBezTo>
                    <a:pt x="5520" y="561"/>
                    <a:pt x="5652" y="534"/>
                    <a:pt x="5785" y="534"/>
                  </a:cubicBezTo>
                  <a:close/>
                  <a:moveTo>
                    <a:pt x="5934" y="1"/>
                  </a:moveTo>
                  <a:cubicBezTo>
                    <a:pt x="5828" y="1"/>
                    <a:pt x="5721" y="16"/>
                    <a:pt x="5615" y="48"/>
                  </a:cubicBezTo>
                  <a:cubicBezTo>
                    <a:pt x="5371" y="102"/>
                    <a:pt x="5127" y="210"/>
                    <a:pt x="4937" y="319"/>
                  </a:cubicBezTo>
                  <a:lnTo>
                    <a:pt x="4693" y="455"/>
                  </a:lnTo>
                  <a:cubicBezTo>
                    <a:pt x="4625" y="509"/>
                    <a:pt x="4543" y="536"/>
                    <a:pt x="4462" y="536"/>
                  </a:cubicBezTo>
                  <a:cubicBezTo>
                    <a:pt x="4381" y="536"/>
                    <a:pt x="4299" y="509"/>
                    <a:pt x="4231" y="455"/>
                  </a:cubicBezTo>
                  <a:cubicBezTo>
                    <a:pt x="4069" y="373"/>
                    <a:pt x="3933" y="292"/>
                    <a:pt x="3770" y="238"/>
                  </a:cubicBezTo>
                  <a:cubicBezTo>
                    <a:pt x="3648" y="170"/>
                    <a:pt x="3513" y="136"/>
                    <a:pt x="3374" y="136"/>
                  </a:cubicBezTo>
                  <a:cubicBezTo>
                    <a:pt x="3235" y="136"/>
                    <a:pt x="3092" y="170"/>
                    <a:pt x="2957" y="238"/>
                  </a:cubicBezTo>
                  <a:cubicBezTo>
                    <a:pt x="2875" y="265"/>
                    <a:pt x="2794" y="292"/>
                    <a:pt x="2712" y="346"/>
                  </a:cubicBezTo>
                  <a:cubicBezTo>
                    <a:pt x="2618" y="414"/>
                    <a:pt x="2509" y="448"/>
                    <a:pt x="2401" y="448"/>
                  </a:cubicBezTo>
                  <a:cubicBezTo>
                    <a:pt x="2292" y="448"/>
                    <a:pt x="2184" y="414"/>
                    <a:pt x="2089" y="346"/>
                  </a:cubicBezTo>
                  <a:cubicBezTo>
                    <a:pt x="2034" y="319"/>
                    <a:pt x="1980" y="292"/>
                    <a:pt x="1926" y="265"/>
                  </a:cubicBezTo>
                  <a:cubicBezTo>
                    <a:pt x="1831" y="214"/>
                    <a:pt x="1731" y="190"/>
                    <a:pt x="1633" y="190"/>
                  </a:cubicBezTo>
                  <a:cubicBezTo>
                    <a:pt x="1366" y="190"/>
                    <a:pt x="1117" y="366"/>
                    <a:pt x="1058" y="644"/>
                  </a:cubicBezTo>
                  <a:cubicBezTo>
                    <a:pt x="1004" y="780"/>
                    <a:pt x="949" y="916"/>
                    <a:pt x="895" y="1051"/>
                  </a:cubicBezTo>
                  <a:cubicBezTo>
                    <a:pt x="678" y="1838"/>
                    <a:pt x="434" y="2624"/>
                    <a:pt x="217" y="3438"/>
                  </a:cubicBezTo>
                  <a:cubicBezTo>
                    <a:pt x="163" y="3655"/>
                    <a:pt x="109" y="3899"/>
                    <a:pt x="81" y="4143"/>
                  </a:cubicBezTo>
                  <a:cubicBezTo>
                    <a:pt x="0" y="4903"/>
                    <a:pt x="298" y="5445"/>
                    <a:pt x="977" y="5717"/>
                  </a:cubicBezTo>
                  <a:cubicBezTo>
                    <a:pt x="1139" y="5798"/>
                    <a:pt x="1329" y="5852"/>
                    <a:pt x="1519" y="5879"/>
                  </a:cubicBezTo>
                  <a:cubicBezTo>
                    <a:pt x="2007" y="5934"/>
                    <a:pt x="2495" y="5988"/>
                    <a:pt x="3011" y="6042"/>
                  </a:cubicBezTo>
                  <a:cubicBezTo>
                    <a:pt x="3743" y="5988"/>
                    <a:pt x="4503" y="5961"/>
                    <a:pt x="5262" y="5934"/>
                  </a:cubicBezTo>
                  <a:cubicBezTo>
                    <a:pt x="5669" y="5906"/>
                    <a:pt x="6049" y="5852"/>
                    <a:pt x="6456" y="5798"/>
                  </a:cubicBezTo>
                  <a:cubicBezTo>
                    <a:pt x="6754" y="5771"/>
                    <a:pt x="7025" y="5717"/>
                    <a:pt x="7324" y="5635"/>
                  </a:cubicBezTo>
                  <a:cubicBezTo>
                    <a:pt x="7758" y="5500"/>
                    <a:pt x="8056" y="5093"/>
                    <a:pt x="8029" y="4659"/>
                  </a:cubicBezTo>
                  <a:cubicBezTo>
                    <a:pt x="8056" y="4550"/>
                    <a:pt x="8056" y="4442"/>
                    <a:pt x="8029" y="4333"/>
                  </a:cubicBezTo>
                  <a:cubicBezTo>
                    <a:pt x="7947" y="3872"/>
                    <a:pt x="7866" y="3438"/>
                    <a:pt x="7730" y="2977"/>
                  </a:cubicBezTo>
                  <a:cubicBezTo>
                    <a:pt x="7541" y="2326"/>
                    <a:pt x="7324" y="1675"/>
                    <a:pt x="7134" y="1024"/>
                  </a:cubicBezTo>
                  <a:cubicBezTo>
                    <a:pt x="7079" y="916"/>
                    <a:pt x="7052" y="780"/>
                    <a:pt x="6998" y="672"/>
                  </a:cubicBezTo>
                  <a:cubicBezTo>
                    <a:pt x="6780" y="257"/>
                    <a:pt x="6369" y="1"/>
                    <a:pt x="59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10621125" y="6330588"/>
              <a:ext cx="172950" cy="126200"/>
            </a:xfrm>
            <a:custGeom>
              <a:rect b="b" l="l" r="r" t="t"/>
              <a:pathLst>
                <a:path extrusionOk="0" h="5048" w="6918">
                  <a:moveTo>
                    <a:pt x="5189" y="1"/>
                  </a:moveTo>
                  <a:cubicBezTo>
                    <a:pt x="5056" y="1"/>
                    <a:pt x="4924" y="28"/>
                    <a:pt x="4802" y="84"/>
                  </a:cubicBezTo>
                  <a:cubicBezTo>
                    <a:pt x="4666" y="139"/>
                    <a:pt x="4558" y="220"/>
                    <a:pt x="4422" y="301"/>
                  </a:cubicBezTo>
                  <a:cubicBezTo>
                    <a:pt x="4259" y="410"/>
                    <a:pt x="4069" y="464"/>
                    <a:pt x="3880" y="464"/>
                  </a:cubicBezTo>
                  <a:cubicBezTo>
                    <a:pt x="3690" y="464"/>
                    <a:pt x="3500" y="410"/>
                    <a:pt x="3337" y="301"/>
                  </a:cubicBezTo>
                  <a:cubicBezTo>
                    <a:pt x="3161" y="166"/>
                    <a:pt x="2951" y="98"/>
                    <a:pt x="2744" y="98"/>
                  </a:cubicBezTo>
                  <a:cubicBezTo>
                    <a:pt x="2537" y="98"/>
                    <a:pt x="2333" y="166"/>
                    <a:pt x="2171" y="301"/>
                  </a:cubicBezTo>
                  <a:cubicBezTo>
                    <a:pt x="2044" y="380"/>
                    <a:pt x="1909" y="422"/>
                    <a:pt x="1775" y="422"/>
                  </a:cubicBezTo>
                  <a:cubicBezTo>
                    <a:pt x="1679" y="422"/>
                    <a:pt x="1583" y="401"/>
                    <a:pt x="1493" y="355"/>
                  </a:cubicBezTo>
                  <a:cubicBezTo>
                    <a:pt x="1357" y="301"/>
                    <a:pt x="1249" y="247"/>
                    <a:pt x="1140" y="193"/>
                  </a:cubicBezTo>
                  <a:cubicBezTo>
                    <a:pt x="1099" y="179"/>
                    <a:pt x="1064" y="172"/>
                    <a:pt x="1032" y="172"/>
                  </a:cubicBezTo>
                  <a:cubicBezTo>
                    <a:pt x="937" y="172"/>
                    <a:pt x="876" y="233"/>
                    <a:pt x="815" y="355"/>
                  </a:cubicBezTo>
                  <a:cubicBezTo>
                    <a:pt x="815" y="383"/>
                    <a:pt x="815" y="437"/>
                    <a:pt x="787" y="464"/>
                  </a:cubicBezTo>
                  <a:cubicBezTo>
                    <a:pt x="543" y="1440"/>
                    <a:pt x="299" y="2417"/>
                    <a:pt x="55" y="3393"/>
                  </a:cubicBezTo>
                  <a:cubicBezTo>
                    <a:pt x="28" y="3583"/>
                    <a:pt x="1" y="3773"/>
                    <a:pt x="28" y="3963"/>
                  </a:cubicBezTo>
                  <a:cubicBezTo>
                    <a:pt x="28" y="4343"/>
                    <a:pt x="272" y="4668"/>
                    <a:pt x="625" y="4777"/>
                  </a:cubicBezTo>
                  <a:cubicBezTo>
                    <a:pt x="842" y="4858"/>
                    <a:pt x="1059" y="4912"/>
                    <a:pt x="1303" y="4939"/>
                  </a:cubicBezTo>
                  <a:cubicBezTo>
                    <a:pt x="1818" y="4994"/>
                    <a:pt x="2333" y="4994"/>
                    <a:pt x="2849" y="5048"/>
                  </a:cubicBezTo>
                  <a:cubicBezTo>
                    <a:pt x="3771" y="5021"/>
                    <a:pt x="4693" y="4939"/>
                    <a:pt x="5615" y="4831"/>
                  </a:cubicBezTo>
                  <a:cubicBezTo>
                    <a:pt x="5914" y="4831"/>
                    <a:pt x="6185" y="4750"/>
                    <a:pt x="6483" y="4641"/>
                  </a:cubicBezTo>
                  <a:cubicBezTo>
                    <a:pt x="6728" y="4533"/>
                    <a:pt x="6890" y="4316"/>
                    <a:pt x="6890" y="4044"/>
                  </a:cubicBezTo>
                  <a:cubicBezTo>
                    <a:pt x="6917" y="3773"/>
                    <a:pt x="6890" y="3475"/>
                    <a:pt x="6809" y="3203"/>
                  </a:cubicBezTo>
                  <a:cubicBezTo>
                    <a:pt x="6538" y="2308"/>
                    <a:pt x="6294" y="1440"/>
                    <a:pt x="6022" y="545"/>
                  </a:cubicBezTo>
                  <a:cubicBezTo>
                    <a:pt x="5995" y="437"/>
                    <a:pt x="5941" y="355"/>
                    <a:pt x="5887" y="274"/>
                  </a:cubicBezTo>
                  <a:cubicBezTo>
                    <a:pt x="5692" y="97"/>
                    <a:pt x="5439" y="1"/>
                    <a:pt x="5189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0"/>
            <p:cNvSpPr/>
            <p:nvPr/>
          </p:nvSpPr>
          <p:spPr>
            <a:xfrm>
              <a:off x="10646900" y="6365663"/>
              <a:ext cx="43425" cy="41075"/>
            </a:xfrm>
            <a:custGeom>
              <a:rect b="b" l="l" r="r" t="t"/>
              <a:pathLst>
                <a:path extrusionOk="0" h="1643" w="1737">
                  <a:moveTo>
                    <a:pt x="982" y="405"/>
                  </a:moveTo>
                  <a:cubicBezTo>
                    <a:pt x="1145" y="405"/>
                    <a:pt x="1298" y="531"/>
                    <a:pt x="1275" y="716"/>
                  </a:cubicBezTo>
                  <a:cubicBezTo>
                    <a:pt x="1302" y="960"/>
                    <a:pt x="1113" y="1177"/>
                    <a:pt x="868" y="1204"/>
                  </a:cubicBezTo>
                  <a:cubicBezTo>
                    <a:pt x="854" y="1206"/>
                    <a:pt x="840" y="1207"/>
                    <a:pt x="826" y="1207"/>
                  </a:cubicBezTo>
                  <a:cubicBezTo>
                    <a:pt x="679" y="1207"/>
                    <a:pt x="545" y="1081"/>
                    <a:pt x="570" y="933"/>
                  </a:cubicBezTo>
                  <a:cubicBezTo>
                    <a:pt x="570" y="716"/>
                    <a:pt x="706" y="526"/>
                    <a:pt x="896" y="417"/>
                  </a:cubicBezTo>
                  <a:cubicBezTo>
                    <a:pt x="924" y="409"/>
                    <a:pt x="953" y="405"/>
                    <a:pt x="982" y="405"/>
                  </a:cubicBezTo>
                  <a:close/>
                  <a:moveTo>
                    <a:pt x="962" y="0"/>
                  </a:moveTo>
                  <a:cubicBezTo>
                    <a:pt x="876" y="0"/>
                    <a:pt x="790" y="12"/>
                    <a:pt x="706" y="37"/>
                  </a:cubicBezTo>
                  <a:cubicBezTo>
                    <a:pt x="245" y="200"/>
                    <a:pt x="1" y="688"/>
                    <a:pt x="109" y="1150"/>
                  </a:cubicBezTo>
                  <a:cubicBezTo>
                    <a:pt x="190" y="1421"/>
                    <a:pt x="407" y="1611"/>
                    <a:pt x="706" y="1638"/>
                  </a:cubicBezTo>
                  <a:cubicBezTo>
                    <a:pt x="737" y="1641"/>
                    <a:pt x="767" y="1642"/>
                    <a:pt x="797" y="1642"/>
                  </a:cubicBezTo>
                  <a:cubicBezTo>
                    <a:pt x="1302" y="1642"/>
                    <a:pt x="1735" y="1226"/>
                    <a:pt x="1709" y="688"/>
                  </a:cubicBezTo>
                  <a:cubicBezTo>
                    <a:pt x="1736" y="499"/>
                    <a:pt x="1655" y="309"/>
                    <a:pt x="1492" y="173"/>
                  </a:cubicBezTo>
                  <a:cubicBezTo>
                    <a:pt x="1343" y="61"/>
                    <a:pt x="1154" y="0"/>
                    <a:pt x="9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10695050" y="6398463"/>
              <a:ext cx="35950" cy="34650"/>
            </a:xfrm>
            <a:custGeom>
              <a:rect b="b" l="l" r="r" t="t"/>
              <a:pathLst>
                <a:path extrusionOk="0" h="1386" w="1438">
                  <a:moveTo>
                    <a:pt x="658" y="482"/>
                  </a:moveTo>
                  <a:cubicBezTo>
                    <a:pt x="681" y="482"/>
                    <a:pt x="706" y="484"/>
                    <a:pt x="733" y="488"/>
                  </a:cubicBezTo>
                  <a:cubicBezTo>
                    <a:pt x="895" y="488"/>
                    <a:pt x="1004" y="597"/>
                    <a:pt x="977" y="733"/>
                  </a:cubicBezTo>
                  <a:cubicBezTo>
                    <a:pt x="977" y="868"/>
                    <a:pt x="868" y="977"/>
                    <a:pt x="733" y="977"/>
                  </a:cubicBezTo>
                  <a:cubicBezTo>
                    <a:pt x="570" y="977"/>
                    <a:pt x="434" y="841"/>
                    <a:pt x="461" y="678"/>
                  </a:cubicBezTo>
                  <a:cubicBezTo>
                    <a:pt x="461" y="542"/>
                    <a:pt x="538" y="482"/>
                    <a:pt x="658" y="482"/>
                  </a:cubicBezTo>
                  <a:close/>
                  <a:moveTo>
                    <a:pt x="760" y="0"/>
                  </a:moveTo>
                  <a:cubicBezTo>
                    <a:pt x="353" y="0"/>
                    <a:pt x="27" y="299"/>
                    <a:pt x="27" y="678"/>
                  </a:cubicBezTo>
                  <a:cubicBezTo>
                    <a:pt x="0" y="1058"/>
                    <a:pt x="326" y="1384"/>
                    <a:pt x="706" y="1384"/>
                  </a:cubicBezTo>
                  <a:cubicBezTo>
                    <a:pt x="722" y="1385"/>
                    <a:pt x="738" y="1385"/>
                    <a:pt x="753" y="1385"/>
                  </a:cubicBezTo>
                  <a:cubicBezTo>
                    <a:pt x="1112" y="1385"/>
                    <a:pt x="1411" y="1096"/>
                    <a:pt x="1411" y="733"/>
                  </a:cubicBezTo>
                  <a:cubicBezTo>
                    <a:pt x="1438" y="353"/>
                    <a:pt x="1140" y="27"/>
                    <a:pt x="76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0"/>
            <p:cNvSpPr/>
            <p:nvPr/>
          </p:nvSpPr>
          <p:spPr>
            <a:xfrm>
              <a:off x="10740475" y="6021788"/>
              <a:ext cx="45450" cy="40350"/>
            </a:xfrm>
            <a:custGeom>
              <a:rect b="b" l="l" r="r" t="t"/>
              <a:pathLst>
                <a:path extrusionOk="0" h="1614" w="1818">
                  <a:moveTo>
                    <a:pt x="950" y="475"/>
                  </a:moveTo>
                  <a:cubicBezTo>
                    <a:pt x="1140" y="502"/>
                    <a:pt x="1275" y="610"/>
                    <a:pt x="1275" y="746"/>
                  </a:cubicBezTo>
                  <a:cubicBezTo>
                    <a:pt x="1250" y="949"/>
                    <a:pt x="1082" y="1128"/>
                    <a:pt x="861" y="1128"/>
                  </a:cubicBezTo>
                  <a:cubicBezTo>
                    <a:pt x="846" y="1128"/>
                    <a:pt x="830" y="1127"/>
                    <a:pt x="814" y="1126"/>
                  </a:cubicBezTo>
                  <a:lnTo>
                    <a:pt x="733" y="1099"/>
                  </a:lnTo>
                  <a:cubicBezTo>
                    <a:pt x="624" y="1017"/>
                    <a:pt x="597" y="854"/>
                    <a:pt x="652" y="719"/>
                  </a:cubicBezTo>
                  <a:cubicBezTo>
                    <a:pt x="652" y="583"/>
                    <a:pt x="787" y="475"/>
                    <a:pt x="950" y="475"/>
                  </a:cubicBezTo>
                  <a:close/>
                  <a:moveTo>
                    <a:pt x="896" y="0"/>
                  </a:moveTo>
                  <a:cubicBezTo>
                    <a:pt x="828" y="0"/>
                    <a:pt x="760" y="14"/>
                    <a:pt x="706" y="41"/>
                  </a:cubicBezTo>
                  <a:cubicBezTo>
                    <a:pt x="218" y="231"/>
                    <a:pt x="1" y="800"/>
                    <a:pt x="272" y="1261"/>
                  </a:cubicBezTo>
                  <a:cubicBezTo>
                    <a:pt x="380" y="1478"/>
                    <a:pt x="624" y="1614"/>
                    <a:pt x="869" y="1614"/>
                  </a:cubicBezTo>
                  <a:cubicBezTo>
                    <a:pt x="1303" y="1587"/>
                    <a:pt x="1682" y="1261"/>
                    <a:pt x="1764" y="827"/>
                  </a:cubicBezTo>
                  <a:cubicBezTo>
                    <a:pt x="1818" y="610"/>
                    <a:pt x="1737" y="393"/>
                    <a:pt x="1547" y="258"/>
                  </a:cubicBezTo>
                  <a:cubicBezTo>
                    <a:pt x="1411" y="149"/>
                    <a:pt x="1248" y="95"/>
                    <a:pt x="1086" y="41"/>
                  </a:cubicBezTo>
                  <a:cubicBezTo>
                    <a:pt x="1031" y="14"/>
                    <a:pt x="964" y="0"/>
                    <a:pt x="8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0"/>
            <p:cNvSpPr/>
            <p:nvPr/>
          </p:nvSpPr>
          <p:spPr>
            <a:xfrm>
              <a:off x="10755400" y="6033638"/>
              <a:ext cx="16975" cy="16300"/>
            </a:xfrm>
            <a:custGeom>
              <a:rect b="b" l="l" r="r" t="t"/>
              <a:pathLst>
                <a:path extrusionOk="0" h="652" w="679">
                  <a:moveTo>
                    <a:pt x="353" y="1"/>
                  </a:moveTo>
                  <a:cubicBezTo>
                    <a:pt x="190" y="1"/>
                    <a:pt x="55" y="109"/>
                    <a:pt x="55" y="245"/>
                  </a:cubicBezTo>
                  <a:cubicBezTo>
                    <a:pt x="0" y="380"/>
                    <a:pt x="27" y="516"/>
                    <a:pt x="136" y="625"/>
                  </a:cubicBezTo>
                  <a:lnTo>
                    <a:pt x="217" y="652"/>
                  </a:lnTo>
                  <a:cubicBezTo>
                    <a:pt x="434" y="652"/>
                    <a:pt x="651" y="489"/>
                    <a:pt x="678" y="272"/>
                  </a:cubicBezTo>
                  <a:cubicBezTo>
                    <a:pt x="678" y="136"/>
                    <a:pt x="543" y="1"/>
                    <a:pt x="35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>
              <a:off x="10699125" y="6089688"/>
              <a:ext cx="49525" cy="44325"/>
            </a:xfrm>
            <a:custGeom>
              <a:rect b="b" l="l" r="r" t="t"/>
              <a:pathLst>
                <a:path extrusionOk="0" h="1773" w="1981">
                  <a:moveTo>
                    <a:pt x="868" y="498"/>
                  </a:moveTo>
                  <a:cubicBezTo>
                    <a:pt x="949" y="498"/>
                    <a:pt x="1031" y="498"/>
                    <a:pt x="1139" y="525"/>
                  </a:cubicBezTo>
                  <a:cubicBezTo>
                    <a:pt x="1438" y="525"/>
                    <a:pt x="1573" y="905"/>
                    <a:pt x="1329" y="1122"/>
                  </a:cubicBezTo>
                  <a:cubicBezTo>
                    <a:pt x="1248" y="1231"/>
                    <a:pt x="1139" y="1312"/>
                    <a:pt x="1004" y="1312"/>
                  </a:cubicBezTo>
                  <a:cubicBezTo>
                    <a:pt x="990" y="1313"/>
                    <a:pt x="976" y="1314"/>
                    <a:pt x="963" y="1314"/>
                  </a:cubicBezTo>
                  <a:cubicBezTo>
                    <a:pt x="658" y="1314"/>
                    <a:pt x="439" y="1028"/>
                    <a:pt x="543" y="742"/>
                  </a:cubicBezTo>
                  <a:cubicBezTo>
                    <a:pt x="597" y="580"/>
                    <a:pt x="705" y="498"/>
                    <a:pt x="868" y="498"/>
                  </a:cubicBezTo>
                  <a:close/>
                  <a:moveTo>
                    <a:pt x="1033" y="1"/>
                  </a:moveTo>
                  <a:cubicBezTo>
                    <a:pt x="839" y="1"/>
                    <a:pt x="642" y="49"/>
                    <a:pt x="461" y="146"/>
                  </a:cubicBezTo>
                  <a:cubicBezTo>
                    <a:pt x="163" y="363"/>
                    <a:pt x="0" y="742"/>
                    <a:pt x="81" y="1122"/>
                  </a:cubicBezTo>
                  <a:cubicBezTo>
                    <a:pt x="217" y="1502"/>
                    <a:pt x="597" y="1773"/>
                    <a:pt x="1004" y="1773"/>
                  </a:cubicBezTo>
                  <a:cubicBezTo>
                    <a:pt x="1546" y="1746"/>
                    <a:pt x="1980" y="1258"/>
                    <a:pt x="1926" y="715"/>
                  </a:cubicBezTo>
                  <a:cubicBezTo>
                    <a:pt x="1926" y="525"/>
                    <a:pt x="1844" y="363"/>
                    <a:pt x="1709" y="227"/>
                  </a:cubicBezTo>
                  <a:cubicBezTo>
                    <a:pt x="1513" y="76"/>
                    <a:pt x="1275" y="1"/>
                    <a:pt x="103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10710725" y="6102138"/>
              <a:ext cx="27750" cy="20400"/>
            </a:xfrm>
            <a:custGeom>
              <a:rect b="b" l="l" r="r" t="t"/>
              <a:pathLst>
                <a:path extrusionOk="0" h="816" w="1110">
                  <a:moveTo>
                    <a:pt x="404" y="0"/>
                  </a:moveTo>
                  <a:cubicBezTo>
                    <a:pt x="241" y="0"/>
                    <a:pt x="133" y="82"/>
                    <a:pt x="79" y="244"/>
                  </a:cubicBezTo>
                  <a:cubicBezTo>
                    <a:pt x="1" y="530"/>
                    <a:pt x="196" y="816"/>
                    <a:pt x="499" y="816"/>
                  </a:cubicBezTo>
                  <a:cubicBezTo>
                    <a:pt x="512" y="816"/>
                    <a:pt x="526" y="815"/>
                    <a:pt x="540" y="814"/>
                  </a:cubicBezTo>
                  <a:cubicBezTo>
                    <a:pt x="675" y="814"/>
                    <a:pt x="811" y="733"/>
                    <a:pt x="865" y="624"/>
                  </a:cubicBezTo>
                  <a:cubicBezTo>
                    <a:pt x="1109" y="407"/>
                    <a:pt x="974" y="27"/>
                    <a:pt x="675" y="27"/>
                  </a:cubicBezTo>
                  <a:cubicBezTo>
                    <a:pt x="567" y="0"/>
                    <a:pt x="485" y="0"/>
                    <a:pt x="40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0"/>
            <p:cNvSpPr/>
            <p:nvPr/>
          </p:nvSpPr>
          <p:spPr>
            <a:xfrm>
              <a:off x="10653000" y="6066813"/>
              <a:ext cx="33250" cy="32675"/>
            </a:xfrm>
            <a:custGeom>
              <a:rect b="b" l="l" r="r" t="t"/>
              <a:pathLst>
                <a:path extrusionOk="0" h="1307" w="1330">
                  <a:moveTo>
                    <a:pt x="733" y="382"/>
                  </a:moveTo>
                  <a:cubicBezTo>
                    <a:pt x="841" y="464"/>
                    <a:pt x="896" y="545"/>
                    <a:pt x="841" y="654"/>
                  </a:cubicBezTo>
                  <a:cubicBezTo>
                    <a:pt x="787" y="735"/>
                    <a:pt x="733" y="816"/>
                    <a:pt x="652" y="871"/>
                  </a:cubicBezTo>
                  <a:cubicBezTo>
                    <a:pt x="638" y="884"/>
                    <a:pt x="618" y="891"/>
                    <a:pt x="594" y="891"/>
                  </a:cubicBezTo>
                  <a:cubicBezTo>
                    <a:pt x="570" y="891"/>
                    <a:pt x="543" y="884"/>
                    <a:pt x="516" y="871"/>
                  </a:cubicBezTo>
                  <a:cubicBezTo>
                    <a:pt x="489" y="816"/>
                    <a:pt x="462" y="789"/>
                    <a:pt x="462" y="735"/>
                  </a:cubicBezTo>
                  <a:cubicBezTo>
                    <a:pt x="489" y="572"/>
                    <a:pt x="570" y="437"/>
                    <a:pt x="733" y="382"/>
                  </a:cubicBezTo>
                  <a:close/>
                  <a:moveTo>
                    <a:pt x="755" y="1"/>
                  </a:moveTo>
                  <a:cubicBezTo>
                    <a:pt x="739" y="1"/>
                    <a:pt x="722" y="1"/>
                    <a:pt x="706" y="3"/>
                  </a:cubicBezTo>
                  <a:cubicBezTo>
                    <a:pt x="353" y="57"/>
                    <a:pt x="82" y="355"/>
                    <a:pt x="28" y="708"/>
                  </a:cubicBezTo>
                  <a:cubicBezTo>
                    <a:pt x="1" y="1033"/>
                    <a:pt x="218" y="1305"/>
                    <a:pt x="543" y="1305"/>
                  </a:cubicBezTo>
                  <a:cubicBezTo>
                    <a:pt x="559" y="1306"/>
                    <a:pt x="574" y="1306"/>
                    <a:pt x="590" y="1306"/>
                  </a:cubicBezTo>
                  <a:cubicBezTo>
                    <a:pt x="1002" y="1306"/>
                    <a:pt x="1330" y="963"/>
                    <a:pt x="1330" y="545"/>
                  </a:cubicBezTo>
                  <a:cubicBezTo>
                    <a:pt x="1330" y="236"/>
                    <a:pt x="1061" y="1"/>
                    <a:pt x="7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10664525" y="6076363"/>
              <a:ext cx="10875" cy="12750"/>
            </a:xfrm>
            <a:custGeom>
              <a:rect b="b" l="l" r="r" t="t"/>
              <a:pathLst>
                <a:path extrusionOk="0" h="510" w="435">
                  <a:moveTo>
                    <a:pt x="272" y="0"/>
                  </a:moveTo>
                  <a:cubicBezTo>
                    <a:pt x="109" y="55"/>
                    <a:pt x="28" y="190"/>
                    <a:pt x="1" y="353"/>
                  </a:cubicBezTo>
                  <a:cubicBezTo>
                    <a:pt x="1" y="407"/>
                    <a:pt x="28" y="434"/>
                    <a:pt x="55" y="489"/>
                  </a:cubicBezTo>
                  <a:cubicBezTo>
                    <a:pt x="82" y="502"/>
                    <a:pt x="109" y="509"/>
                    <a:pt x="133" y="509"/>
                  </a:cubicBezTo>
                  <a:cubicBezTo>
                    <a:pt x="157" y="509"/>
                    <a:pt x="177" y="502"/>
                    <a:pt x="191" y="489"/>
                  </a:cubicBezTo>
                  <a:cubicBezTo>
                    <a:pt x="272" y="434"/>
                    <a:pt x="326" y="353"/>
                    <a:pt x="380" y="272"/>
                  </a:cubicBezTo>
                  <a:cubicBezTo>
                    <a:pt x="435" y="163"/>
                    <a:pt x="380" y="82"/>
                    <a:pt x="27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10844900" y="6892113"/>
              <a:ext cx="347900" cy="217700"/>
            </a:xfrm>
            <a:custGeom>
              <a:rect b="b" l="l" r="r" t="t"/>
              <a:pathLst>
                <a:path extrusionOk="0" h="8708" w="13916">
                  <a:moveTo>
                    <a:pt x="2659" y="0"/>
                  </a:moveTo>
                  <a:cubicBezTo>
                    <a:pt x="2469" y="0"/>
                    <a:pt x="2306" y="136"/>
                    <a:pt x="2252" y="299"/>
                  </a:cubicBezTo>
                  <a:cubicBezTo>
                    <a:pt x="2252" y="353"/>
                    <a:pt x="2225" y="434"/>
                    <a:pt x="2198" y="489"/>
                  </a:cubicBezTo>
                  <a:cubicBezTo>
                    <a:pt x="1628" y="2035"/>
                    <a:pt x="1140" y="3581"/>
                    <a:pt x="652" y="5127"/>
                  </a:cubicBezTo>
                  <a:cubicBezTo>
                    <a:pt x="408" y="6049"/>
                    <a:pt x="191" y="6971"/>
                    <a:pt x="28" y="7893"/>
                  </a:cubicBezTo>
                  <a:cubicBezTo>
                    <a:pt x="28" y="7948"/>
                    <a:pt x="28" y="7975"/>
                    <a:pt x="1" y="8029"/>
                  </a:cubicBezTo>
                  <a:cubicBezTo>
                    <a:pt x="1" y="8246"/>
                    <a:pt x="109" y="8436"/>
                    <a:pt x="299" y="8517"/>
                  </a:cubicBezTo>
                  <a:cubicBezTo>
                    <a:pt x="435" y="8599"/>
                    <a:pt x="570" y="8599"/>
                    <a:pt x="733" y="8599"/>
                  </a:cubicBezTo>
                  <a:cubicBezTo>
                    <a:pt x="1004" y="8599"/>
                    <a:pt x="1276" y="8544"/>
                    <a:pt x="1547" y="8544"/>
                  </a:cubicBezTo>
                  <a:cubicBezTo>
                    <a:pt x="2903" y="8544"/>
                    <a:pt x="4259" y="8544"/>
                    <a:pt x="5615" y="8599"/>
                  </a:cubicBezTo>
                  <a:cubicBezTo>
                    <a:pt x="6836" y="8626"/>
                    <a:pt x="8084" y="8626"/>
                    <a:pt x="8897" y="8653"/>
                  </a:cubicBezTo>
                  <a:lnTo>
                    <a:pt x="12559" y="8707"/>
                  </a:lnTo>
                  <a:cubicBezTo>
                    <a:pt x="12830" y="8707"/>
                    <a:pt x="13102" y="8680"/>
                    <a:pt x="13373" y="8680"/>
                  </a:cubicBezTo>
                  <a:cubicBezTo>
                    <a:pt x="13617" y="8680"/>
                    <a:pt x="13834" y="8490"/>
                    <a:pt x="13888" y="8246"/>
                  </a:cubicBezTo>
                  <a:cubicBezTo>
                    <a:pt x="13915" y="8110"/>
                    <a:pt x="13915" y="7948"/>
                    <a:pt x="13888" y="7785"/>
                  </a:cubicBezTo>
                  <a:cubicBezTo>
                    <a:pt x="13481" y="5805"/>
                    <a:pt x="13020" y="3825"/>
                    <a:pt x="12478" y="1872"/>
                  </a:cubicBezTo>
                  <a:cubicBezTo>
                    <a:pt x="12369" y="1411"/>
                    <a:pt x="12206" y="977"/>
                    <a:pt x="12071" y="543"/>
                  </a:cubicBezTo>
                  <a:cubicBezTo>
                    <a:pt x="11935" y="217"/>
                    <a:pt x="11908" y="217"/>
                    <a:pt x="11555" y="217"/>
                  </a:cubicBezTo>
                  <a:lnTo>
                    <a:pt x="10959" y="217"/>
                  </a:lnTo>
                  <a:cubicBezTo>
                    <a:pt x="9657" y="190"/>
                    <a:pt x="8355" y="163"/>
                    <a:pt x="7080" y="136"/>
                  </a:cubicBezTo>
                  <a:cubicBezTo>
                    <a:pt x="5778" y="109"/>
                    <a:pt x="4422" y="82"/>
                    <a:pt x="3093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10869325" y="6839213"/>
              <a:ext cx="315325" cy="47500"/>
            </a:xfrm>
            <a:custGeom>
              <a:rect b="b" l="l" r="r" t="t"/>
              <a:pathLst>
                <a:path extrusionOk="0" h="1900" w="12613">
                  <a:moveTo>
                    <a:pt x="299" y="1"/>
                  </a:moveTo>
                  <a:cubicBezTo>
                    <a:pt x="217" y="1"/>
                    <a:pt x="136" y="28"/>
                    <a:pt x="27" y="55"/>
                  </a:cubicBezTo>
                  <a:cubicBezTo>
                    <a:pt x="0" y="570"/>
                    <a:pt x="0" y="1086"/>
                    <a:pt x="27" y="1601"/>
                  </a:cubicBezTo>
                  <a:cubicBezTo>
                    <a:pt x="353" y="1628"/>
                    <a:pt x="624" y="1655"/>
                    <a:pt x="922" y="1682"/>
                  </a:cubicBezTo>
                  <a:lnTo>
                    <a:pt x="1980" y="1682"/>
                  </a:lnTo>
                  <a:cubicBezTo>
                    <a:pt x="2658" y="1710"/>
                    <a:pt x="3309" y="1737"/>
                    <a:pt x="3987" y="1764"/>
                  </a:cubicBezTo>
                  <a:cubicBezTo>
                    <a:pt x="4855" y="1791"/>
                    <a:pt x="5750" y="1818"/>
                    <a:pt x="6646" y="1818"/>
                  </a:cubicBezTo>
                  <a:cubicBezTo>
                    <a:pt x="7703" y="1818"/>
                    <a:pt x="8761" y="1818"/>
                    <a:pt x="9819" y="1845"/>
                  </a:cubicBezTo>
                  <a:cubicBezTo>
                    <a:pt x="10578" y="1845"/>
                    <a:pt x="11365" y="1872"/>
                    <a:pt x="12125" y="1899"/>
                  </a:cubicBezTo>
                  <a:cubicBezTo>
                    <a:pt x="12477" y="1899"/>
                    <a:pt x="12559" y="1845"/>
                    <a:pt x="12586" y="1465"/>
                  </a:cubicBezTo>
                  <a:cubicBezTo>
                    <a:pt x="12613" y="1113"/>
                    <a:pt x="12586" y="787"/>
                    <a:pt x="12586" y="462"/>
                  </a:cubicBezTo>
                  <a:cubicBezTo>
                    <a:pt x="12586" y="408"/>
                    <a:pt x="12559" y="353"/>
                    <a:pt x="12559" y="326"/>
                  </a:cubicBezTo>
                  <a:cubicBezTo>
                    <a:pt x="12396" y="265"/>
                    <a:pt x="12248" y="235"/>
                    <a:pt x="12093" y="235"/>
                  </a:cubicBezTo>
                  <a:cubicBezTo>
                    <a:pt x="12041" y="235"/>
                    <a:pt x="11989" y="238"/>
                    <a:pt x="11935" y="245"/>
                  </a:cubicBezTo>
                  <a:cubicBezTo>
                    <a:pt x="11311" y="245"/>
                    <a:pt x="10687" y="245"/>
                    <a:pt x="10090" y="191"/>
                  </a:cubicBezTo>
                  <a:cubicBezTo>
                    <a:pt x="8571" y="136"/>
                    <a:pt x="7025" y="55"/>
                    <a:pt x="5533" y="55"/>
                  </a:cubicBezTo>
                  <a:cubicBezTo>
                    <a:pt x="5072" y="55"/>
                    <a:pt x="4611" y="55"/>
                    <a:pt x="4177" y="28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10830675" y="6827513"/>
              <a:ext cx="377725" cy="295475"/>
            </a:xfrm>
            <a:custGeom>
              <a:rect b="b" l="l" r="r" t="t"/>
              <a:pathLst>
                <a:path extrusionOk="0" h="11819" w="15109">
                  <a:moveTo>
                    <a:pt x="1845" y="469"/>
                  </a:moveTo>
                  <a:lnTo>
                    <a:pt x="5723" y="496"/>
                  </a:lnTo>
                  <a:cubicBezTo>
                    <a:pt x="6157" y="523"/>
                    <a:pt x="6618" y="523"/>
                    <a:pt x="7079" y="523"/>
                  </a:cubicBezTo>
                  <a:cubicBezTo>
                    <a:pt x="8571" y="523"/>
                    <a:pt x="10117" y="604"/>
                    <a:pt x="11636" y="659"/>
                  </a:cubicBezTo>
                  <a:cubicBezTo>
                    <a:pt x="12233" y="713"/>
                    <a:pt x="12857" y="713"/>
                    <a:pt x="13481" y="713"/>
                  </a:cubicBezTo>
                  <a:cubicBezTo>
                    <a:pt x="13535" y="706"/>
                    <a:pt x="13587" y="703"/>
                    <a:pt x="13639" y="703"/>
                  </a:cubicBezTo>
                  <a:cubicBezTo>
                    <a:pt x="13794" y="703"/>
                    <a:pt x="13942" y="733"/>
                    <a:pt x="14105" y="794"/>
                  </a:cubicBezTo>
                  <a:cubicBezTo>
                    <a:pt x="14105" y="821"/>
                    <a:pt x="14132" y="876"/>
                    <a:pt x="14132" y="930"/>
                  </a:cubicBezTo>
                  <a:cubicBezTo>
                    <a:pt x="14132" y="1255"/>
                    <a:pt x="14159" y="1581"/>
                    <a:pt x="14132" y="1933"/>
                  </a:cubicBezTo>
                  <a:cubicBezTo>
                    <a:pt x="14105" y="2313"/>
                    <a:pt x="14023" y="2367"/>
                    <a:pt x="13671" y="2367"/>
                  </a:cubicBezTo>
                  <a:cubicBezTo>
                    <a:pt x="12911" y="2340"/>
                    <a:pt x="12124" y="2313"/>
                    <a:pt x="11365" y="2313"/>
                  </a:cubicBezTo>
                  <a:cubicBezTo>
                    <a:pt x="10307" y="2286"/>
                    <a:pt x="9249" y="2286"/>
                    <a:pt x="8192" y="2286"/>
                  </a:cubicBezTo>
                  <a:cubicBezTo>
                    <a:pt x="7296" y="2286"/>
                    <a:pt x="6401" y="2259"/>
                    <a:pt x="5533" y="2232"/>
                  </a:cubicBezTo>
                  <a:cubicBezTo>
                    <a:pt x="4855" y="2205"/>
                    <a:pt x="4204" y="2178"/>
                    <a:pt x="3526" y="2150"/>
                  </a:cubicBezTo>
                  <a:lnTo>
                    <a:pt x="2468" y="2150"/>
                  </a:lnTo>
                  <a:cubicBezTo>
                    <a:pt x="2170" y="2123"/>
                    <a:pt x="1899" y="2096"/>
                    <a:pt x="1573" y="2069"/>
                  </a:cubicBezTo>
                  <a:cubicBezTo>
                    <a:pt x="1546" y="1554"/>
                    <a:pt x="1546" y="1038"/>
                    <a:pt x="1573" y="523"/>
                  </a:cubicBezTo>
                  <a:cubicBezTo>
                    <a:pt x="1682" y="496"/>
                    <a:pt x="1763" y="469"/>
                    <a:pt x="1845" y="469"/>
                  </a:cubicBezTo>
                  <a:close/>
                  <a:moveTo>
                    <a:pt x="3662" y="2584"/>
                  </a:moveTo>
                  <a:cubicBezTo>
                    <a:pt x="4991" y="2666"/>
                    <a:pt x="6347" y="2693"/>
                    <a:pt x="7649" y="2720"/>
                  </a:cubicBezTo>
                  <a:cubicBezTo>
                    <a:pt x="8924" y="2747"/>
                    <a:pt x="10226" y="2774"/>
                    <a:pt x="11528" y="2801"/>
                  </a:cubicBezTo>
                  <a:lnTo>
                    <a:pt x="12124" y="2801"/>
                  </a:lnTo>
                  <a:cubicBezTo>
                    <a:pt x="12477" y="2801"/>
                    <a:pt x="12504" y="2801"/>
                    <a:pt x="12640" y="3127"/>
                  </a:cubicBezTo>
                  <a:cubicBezTo>
                    <a:pt x="12775" y="3561"/>
                    <a:pt x="12938" y="3995"/>
                    <a:pt x="13047" y="4456"/>
                  </a:cubicBezTo>
                  <a:cubicBezTo>
                    <a:pt x="13589" y="6409"/>
                    <a:pt x="14050" y="8389"/>
                    <a:pt x="14457" y="10369"/>
                  </a:cubicBezTo>
                  <a:cubicBezTo>
                    <a:pt x="14484" y="10532"/>
                    <a:pt x="14484" y="10694"/>
                    <a:pt x="14457" y="10830"/>
                  </a:cubicBezTo>
                  <a:cubicBezTo>
                    <a:pt x="14403" y="11074"/>
                    <a:pt x="14186" y="11264"/>
                    <a:pt x="13942" y="11264"/>
                  </a:cubicBezTo>
                  <a:cubicBezTo>
                    <a:pt x="13671" y="11264"/>
                    <a:pt x="13399" y="11291"/>
                    <a:pt x="13128" y="11291"/>
                  </a:cubicBezTo>
                  <a:lnTo>
                    <a:pt x="9466" y="11237"/>
                  </a:lnTo>
                  <a:cubicBezTo>
                    <a:pt x="8653" y="11210"/>
                    <a:pt x="7405" y="11210"/>
                    <a:pt x="6184" y="11183"/>
                  </a:cubicBezTo>
                  <a:cubicBezTo>
                    <a:pt x="4828" y="11128"/>
                    <a:pt x="3472" y="11128"/>
                    <a:pt x="2116" y="11128"/>
                  </a:cubicBezTo>
                  <a:cubicBezTo>
                    <a:pt x="1845" y="11128"/>
                    <a:pt x="1573" y="11183"/>
                    <a:pt x="1302" y="11183"/>
                  </a:cubicBezTo>
                  <a:cubicBezTo>
                    <a:pt x="1139" y="11183"/>
                    <a:pt x="1004" y="11183"/>
                    <a:pt x="868" y="11101"/>
                  </a:cubicBezTo>
                  <a:cubicBezTo>
                    <a:pt x="678" y="11020"/>
                    <a:pt x="570" y="10830"/>
                    <a:pt x="570" y="10613"/>
                  </a:cubicBezTo>
                  <a:cubicBezTo>
                    <a:pt x="597" y="10559"/>
                    <a:pt x="597" y="10532"/>
                    <a:pt x="597" y="10477"/>
                  </a:cubicBezTo>
                  <a:cubicBezTo>
                    <a:pt x="760" y="9555"/>
                    <a:pt x="977" y="8633"/>
                    <a:pt x="1221" y="7711"/>
                  </a:cubicBezTo>
                  <a:cubicBezTo>
                    <a:pt x="1709" y="6165"/>
                    <a:pt x="2197" y="4619"/>
                    <a:pt x="2767" y="3073"/>
                  </a:cubicBezTo>
                  <a:cubicBezTo>
                    <a:pt x="2794" y="3018"/>
                    <a:pt x="2821" y="2937"/>
                    <a:pt x="2821" y="2883"/>
                  </a:cubicBezTo>
                  <a:cubicBezTo>
                    <a:pt x="2875" y="2720"/>
                    <a:pt x="3038" y="2584"/>
                    <a:pt x="3228" y="2584"/>
                  </a:cubicBezTo>
                  <a:close/>
                  <a:moveTo>
                    <a:pt x="4136" y="1"/>
                  </a:moveTo>
                  <a:cubicBezTo>
                    <a:pt x="3418" y="1"/>
                    <a:pt x="2699" y="8"/>
                    <a:pt x="1980" y="8"/>
                  </a:cubicBezTo>
                  <a:lnTo>
                    <a:pt x="1790" y="8"/>
                  </a:lnTo>
                  <a:cubicBezTo>
                    <a:pt x="1411" y="8"/>
                    <a:pt x="1221" y="116"/>
                    <a:pt x="1139" y="604"/>
                  </a:cubicBezTo>
                  <a:cubicBezTo>
                    <a:pt x="1085" y="984"/>
                    <a:pt x="1085" y="1364"/>
                    <a:pt x="1085" y="1716"/>
                  </a:cubicBezTo>
                  <a:cubicBezTo>
                    <a:pt x="1058" y="1879"/>
                    <a:pt x="1058" y="2015"/>
                    <a:pt x="1085" y="2150"/>
                  </a:cubicBezTo>
                  <a:cubicBezTo>
                    <a:pt x="1112" y="2503"/>
                    <a:pt x="1248" y="2612"/>
                    <a:pt x="1573" y="2612"/>
                  </a:cubicBezTo>
                  <a:lnTo>
                    <a:pt x="2034" y="2612"/>
                  </a:lnTo>
                  <a:cubicBezTo>
                    <a:pt x="2143" y="2612"/>
                    <a:pt x="2251" y="2639"/>
                    <a:pt x="2360" y="2666"/>
                  </a:cubicBezTo>
                  <a:cubicBezTo>
                    <a:pt x="2333" y="2747"/>
                    <a:pt x="2306" y="2829"/>
                    <a:pt x="2279" y="2910"/>
                  </a:cubicBezTo>
                  <a:cubicBezTo>
                    <a:pt x="1682" y="4456"/>
                    <a:pt x="1194" y="6029"/>
                    <a:pt x="705" y="7629"/>
                  </a:cubicBezTo>
                  <a:cubicBezTo>
                    <a:pt x="434" y="8579"/>
                    <a:pt x="217" y="9555"/>
                    <a:pt x="54" y="10559"/>
                  </a:cubicBezTo>
                  <a:cubicBezTo>
                    <a:pt x="0" y="10857"/>
                    <a:pt x="109" y="11183"/>
                    <a:pt x="298" y="11427"/>
                  </a:cubicBezTo>
                  <a:cubicBezTo>
                    <a:pt x="380" y="11589"/>
                    <a:pt x="570" y="11671"/>
                    <a:pt x="760" y="11671"/>
                  </a:cubicBezTo>
                  <a:lnTo>
                    <a:pt x="1166" y="11671"/>
                  </a:lnTo>
                  <a:cubicBezTo>
                    <a:pt x="2143" y="11644"/>
                    <a:pt x="3119" y="11644"/>
                    <a:pt x="4069" y="11644"/>
                  </a:cubicBezTo>
                  <a:cubicBezTo>
                    <a:pt x="5805" y="11671"/>
                    <a:pt x="7541" y="11725"/>
                    <a:pt x="9276" y="11779"/>
                  </a:cubicBezTo>
                  <a:lnTo>
                    <a:pt x="11880" y="11779"/>
                  </a:lnTo>
                  <a:cubicBezTo>
                    <a:pt x="12179" y="11779"/>
                    <a:pt x="12477" y="11806"/>
                    <a:pt x="12748" y="11806"/>
                  </a:cubicBezTo>
                  <a:cubicBezTo>
                    <a:pt x="13020" y="11806"/>
                    <a:pt x="13279" y="11819"/>
                    <a:pt x="13534" y="11819"/>
                  </a:cubicBezTo>
                  <a:cubicBezTo>
                    <a:pt x="13661" y="11819"/>
                    <a:pt x="13788" y="11816"/>
                    <a:pt x="13915" y="11806"/>
                  </a:cubicBezTo>
                  <a:cubicBezTo>
                    <a:pt x="14132" y="11806"/>
                    <a:pt x="14322" y="11752"/>
                    <a:pt x="14511" y="11671"/>
                  </a:cubicBezTo>
                  <a:cubicBezTo>
                    <a:pt x="14891" y="11562"/>
                    <a:pt x="15108" y="11210"/>
                    <a:pt x="15027" y="10830"/>
                  </a:cubicBezTo>
                  <a:cubicBezTo>
                    <a:pt x="15000" y="10613"/>
                    <a:pt x="14972" y="10423"/>
                    <a:pt x="14945" y="10206"/>
                  </a:cubicBezTo>
                  <a:cubicBezTo>
                    <a:pt x="14674" y="8986"/>
                    <a:pt x="14403" y="7765"/>
                    <a:pt x="14105" y="6572"/>
                  </a:cubicBezTo>
                  <a:cubicBezTo>
                    <a:pt x="13833" y="5405"/>
                    <a:pt x="13562" y="4239"/>
                    <a:pt x="13182" y="3100"/>
                  </a:cubicBezTo>
                  <a:cubicBezTo>
                    <a:pt x="13155" y="3018"/>
                    <a:pt x="13128" y="2937"/>
                    <a:pt x="13128" y="2856"/>
                  </a:cubicBezTo>
                  <a:lnTo>
                    <a:pt x="13128" y="2856"/>
                  </a:lnTo>
                  <a:lnTo>
                    <a:pt x="13454" y="2883"/>
                  </a:lnTo>
                  <a:lnTo>
                    <a:pt x="14186" y="2883"/>
                  </a:lnTo>
                  <a:cubicBezTo>
                    <a:pt x="14484" y="2883"/>
                    <a:pt x="14566" y="2829"/>
                    <a:pt x="14620" y="2557"/>
                  </a:cubicBezTo>
                  <a:lnTo>
                    <a:pt x="14620" y="2449"/>
                  </a:lnTo>
                  <a:cubicBezTo>
                    <a:pt x="14620" y="1879"/>
                    <a:pt x="14620" y="1310"/>
                    <a:pt x="14620" y="740"/>
                  </a:cubicBezTo>
                  <a:cubicBezTo>
                    <a:pt x="14620" y="414"/>
                    <a:pt x="14538" y="333"/>
                    <a:pt x="14240" y="279"/>
                  </a:cubicBezTo>
                  <a:lnTo>
                    <a:pt x="13996" y="279"/>
                  </a:lnTo>
                  <a:cubicBezTo>
                    <a:pt x="13237" y="252"/>
                    <a:pt x="12450" y="170"/>
                    <a:pt x="11690" y="170"/>
                  </a:cubicBezTo>
                  <a:cubicBezTo>
                    <a:pt x="10931" y="170"/>
                    <a:pt x="10172" y="89"/>
                    <a:pt x="9412" y="89"/>
                  </a:cubicBezTo>
                  <a:cubicBezTo>
                    <a:pt x="8354" y="89"/>
                    <a:pt x="7324" y="89"/>
                    <a:pt x="6293" y="35"/>
                  </a:cubicBezTo>
                  <a:cubicBezTo>
                    <a:pt x="5574" y="8"/>
                    <a:pt x="4855" y="1"/>
                    <a:pt x="413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10856425" y="6982063"/>
              <a:ext cx="320100" cy="118250"/>
            </a:xfrm>
            <a:custGeom>
              <a:rect b="b" l="l" r="r" t="t"/>
              <a:pathLst>
                <a:path extrusionOk="0" h="4730" w="12804">
                  <a:moveTo>
                    <a:pt x="10700" y="457"/>
                  </a:moveTo>
                  <a:cubicBezTo>
                    <a:pt x="10916" y="457"/>
                    <a:pt x="11116" y="568"/>
                    <a:pt x="11257" y="769"/>
                  </a:cubicBezTo>
                  <a:cubicBezTo>
                    <a:pt x="11420" y="1013"/>
                    <a:pt x="11610" y="1258"/>
                    <a:pt x="11773" y="1529"/>
                  </a:cubicBezTo>
                  <a:cubicBezTo>
                    <a:pt x="11854" y="1664"/>
                    <a:pt x="11908" y="1800"/>
                    <a:pt x="11935" y="1963"/>
                  </a:cubicBezTo>
                  <a:cubicBezTo>
                    <a:pt x="12071" y="2424"/>
                    <a:pt x="12179" y="2912"/>
                    <a:pt x="12288" y="3400"/>
                  </a:cubicBezTo>
                  <a:cubicBezTo>
                    <a:pt x="12342" y="3672"/>
                    <a:pt x="12342" y="3943"/>
                    <a:pt x="12288" y="4214"/>
                  </a:cubicBezTo>
                  <a:cubicBezTo>
                    <a:pt x="12010" y="4254"/>
                    <a:pt x="11732" y="4279"/>
                    <a:pt x="11454" y="4279"/>
                  </a:cubicBezTo>
                  <a:cubicBezTo>
                    <a:pt x="11352" y="4279"/>
                    <a:pt x="11250" y="4276"/>
                    <a:pt x="11149" y="4268"/>
                  </a:cubicBezTo>
                  <a:cubicBezTo>
                    <a:pt x="10552" y="4241"/>
                    <a:pt x="9955" y="4241"/>
                    <a:pt x="9359" y="4214"/>
                  </a:cubicBezTo>
                  <a:cubicBezTo>
                    <a:pt x="7460" y="4078"/>
                    <a:pt x="5561" y="4160"/>
                    <a:pt x="3690" y="4106"/>
                  </a:cubicBezTo>
                  <a:cubicBezTo>
                    <a:pt x="3183" y="4106"/>
                    <a:pt x="2689" y="4081"/>
                    <a:pt x="2191" y="4081"/>
                  </a:cubicBezTo>
                  <a:cubicBezTo>
                    <a:pt x="1942" y="4081"/>
                    <a:pt x="1692" y="4087"/>
                    <a:pt x="1438" y="4106"/>
                  </a:cubicBezTo>
                  <a:lnTo>
                    <a:pt x="1004" y="4106"/>
                  </a:lnTo>
                  <a:cubicBezTo>
                    <a:pt x="869" y="4106"/>
                    <a:pt x="706" y="4078"/>
                    <a:pt x="543" y="4051"/>
                  </a:cubicBezTo>
                  <a:cubicBezTo>
                    <a:pt x="570" y="3943"/>
                    <a:pt x="598" y="3861"/>
                    <a:pt x="598" y="3807"/>
                  </a:cubicBezTo>
                  <a:cubicBezTo>
                    <a:pt x="815" y="2885"/>
                    <a:pt x="1140" y="2017"/>
                    <a:pt x="1547" y="1203"/>
                  </a:cubicBezTo>
                  <a:cubicBezTo>
                    <a:pt x="1626" y="986"/>
                    <a:pt x="1835" y="841"/>
                    <a:pt x="2047" y="841"/>
                  </a:cubicBezTo>
                  <a:cubicBezTo>
                    <a:pt x="2126" y="841"/>
                    <a:pt x="2206" y="861"/>
                    <a:pt x="2279" y="905"/>
                  </a:cubicBezTo>
                  <a:cubicBezTo>
                    <a:pt x="2361" y="932"/>
                    <a:pt x="2442" y="959"/>
                    <a:pt x="2523" y="1013"/>
                  </a:cubicBezTo>
                  <a:cubicBezTo>
                    <a:pt x="2813" y="1151"/>
                    <a:pt x="3129" y="1219"/>
                    <a:pt x="3446" y="1219"/>
                  </a:cubicBezTo>
                  <a:cubicBezTo>
                    <a:pt x="3693" y="1219"/>
                    <a:pt x="3941" y="1178"/>
                    <a:pt x="4178" y="1095"/>
                  </a:cubicBezTo>
                  <a:lnTo>
                    <a:pt x="4775" y="905"/>
                  </a:lnTo>
                  <a:cubicBezTo>
                    <a:pt x="4870" y="864"/>
                    <a:pt x="4971" y="844"/>
                    <a:pt x="5073" y="844"/>
                  </a:cubicBezTo>
                  <a:cubicBezTo>
                    <a:pt x="5175" y="844"/>
                    <a:pt x="5276" y="864"/>
                    <a:pt x="5371" y="905"/>
                  </a:cubicBezTo>
                  <a:cubicBezTo>
                    <a:pt x="5453" y="932"/>
                    <a:pt x="5507" y="932"/>
                    <a:pt x="5588" y="959"/>
                  </a:cubicBezTo>
                  <a:cubicBezTo>
                    <a:pt x="5845" y="1045"/>
                    <a:pt x="6107" y="1086"/>
                    <a:pt x="6367" y="1086"/>
                  </a:cubicBezTo>
                  <a:cubicBezTo>
                    <a:pt x="6684" y="1086"/>
                    <a:pt x="6999" y="1024"/>
                    <a:pt x="7297" y="905"/>
                  </a:cubicBezTo>
                  <a:cubicBezTo>
                    <a:pt x="7460" y="851"/>
                    <a:pt x="7650" y="796"/>
                    <a:pt x="7812" y="742"/>
                  </a:cubicBezTo>
                  <a:cubicBezTo>
                    <a:pt x="7926" y="708"/>
                    <a:pt x="8044" y="693"/>
                    <a:pt x="8164" y="693"/>
                  </a:cubicBezTo>
                  <a:cubicBezTo>
                    <a:pt x="8329" y="693"/>
                    <a:pt x="8496" y="722"/>
                    <a:pt x="8653" y="769"/>
                  </a:cubicBezTo>
                  <a:cubicBezTo>
                    <a:pt x="8828" y="839"/>
                    <a:pt x="9012" y="874"/>
                    <a:pt x="9198" y="874"/>
                  </a:cubicBezTo>
                  <a:cubicBezTo>
                    <a:pt x="9445" y="874"/>
                    <a:pt x="9696" y="812"/>
                    <a:pt x="9928" y="688"/>
                  </a:cubicBezTo>
                  <a:cubicBezTo>
                    <a:pt x="10091" y="607"/>
                    <a:pt x="10281" y="525"/>
                    <a:pt x="10471" y="498"/>
                  </a:cubicBezTo>
                  <a:cubicBezTo>
                    <a:pt x="10548" y="470"/>
                    <a:pt x="10625" y="457"/>
                    <a:pt x="10700" y="457"/>
                  </a:cubicBezTo>
                  <a:close/>
                  <a:moveTo>
                    <a:pt x="10693" y="0"/>
                  </a:moveTo>
                  <a:cubicBezTo>
                    <a:pt x="10602" y="0"/>
                    <a:pt x="10509" y="12"/>
                    <a:pt x="10416" y="37"/>
                  </a:cubicBezTo>
                  <a:cubicBezTo>
                    <a:pt x="10199" y="91"/>
                    <a:pt x="9982" y="173"/>
                    <a:pt x="9765" y="254"/>
                  </a:cubicBezTo>
                  <a:cubicBezTo>
                    <a:pt x="9586" y="352"/>
                    <a:pt x="9388" y="400"/>
                    <a:pt x="9193" y="400"/>
                  </a:cubicBezTo>
                  <a:cubicBezTo>
                    <a:pt x="9063" y="400"/>
                    <a:pt x="8935" y="379"/>
                    <a:pt x="8816" y="335"/>
                  </a:cubicBezTo>
                  <a:cubicBezTo>
                    <a:pt x="8626" y="256"/>
                    <a:pt x="8428" y="214"/>
                    <a:pt x="8230" y="214"/>
                  </a:cubicBezTo>
                  <a:cubicBezTo>
                    <a:pt x="8089" y="214"/>
                    <a:pt x="7948" y="236"/>
                    <a:pt x="7812" y="281"/>
                  </a:cubicBezTo>
                  <a:cubicBezTo>
                    <a:pt x="7568" y="335"/>
                    <a:pt x="7324" y="417"/>
                    <a:pt x="7080" y="498"/>
                  </a:cubicBezTo>
                  <a:cubicBezTo>
                    <a:pt x="6857" y="573"/>
                    <a:pt x="6617" y="614"/>
                    <a:pt x="6378" y="614"/>
                  </a:cubicBezTo>
                  <a:cubicBezTo>
                    <a:pt x="6183" y="614"/>
                    <a:pt x="5989" y="586"/>
                    <a:pt x="5805" y="525"/>
                  </a:cubicBezTo>
                  <a:cubicBezTo>
                    <a:pt x="5670" y="498"/>
                    <a:pt x="5561" y="471"/>
                    <a:pt x="5453" y="444"/>
                  </a:cubicBezTo>
                  <a:cubicBezTo>
                    <a:pt x="5314" y="406"/>
                    <a:pt x="5176" y="386"/>
                    <a:pt x="5040" y="386"/>
                  </a:cubicBezTo>
                  <a:cubicBezTo>
                    <a:pt x="4883" y="386"/>
                    <a:pt x="4730" y="413"/>
                    <a:pt x="4585" y="471"/>
                  </a:cubicBezTo>
                  <a:lnTo>
                    <a:pt x="4178" y="634"/>
                  </a:lnTo>
                  <a:cubicBezTo>
                    <a:pt x="3964" y="717"/>
                    <a:pt x="3735" y="758"/>
                    <a:pt x="3506" y="758"/>
                  </a:cubicBezTo>
                  <a:cubicBezTo>
                    <a:pt x="3212" y="758"/>
                    <a:pt x="2918" y="690"/>
                    <a:pt x="2659" y="552"/>
                  </a:cubicBezTo>
                  <a:cubicBezTo>
                    <a:pt x="2578" y="525"/>
                    <a:pt x="2469" y="498"/>
                    <a:pt x="2388" y="444"/>
                  </a:cubicBezTo>
                  <a:cubicBezTo>
                    <a:pt x="2292" y="405"/>
                    <a:pt x="2189" y="387"/>
                    <a:pt x="2085" y="387"/>
                  </a:cubicBezTo>
                  <a:cubicBezTo>
                    <a:pt x="1896" y="387"/>
                    <a:pt x="1705" y="447"/>
                    <a:pt x="1547" y="552"/>
                  </a:cubicBezTo>
                  <a:cubicBezTo>
                    <a:pt x="1384" y="661"/>
                    <a:pt x="1221" y="824"/>
                    <a:pt x="1140" y="1013"/>
                  </a:cubicBezTo>
                  <a:cubicBezTo>
                    <a:pt x="815" y="1637"/>
                    <a:pt x="543" y="2288"/>
                    <a:pt x="326" y="2966"/>
                  </a:cubicBezTo>
                  <a:cubicBezTo>
                    <a:pt x="245" y="3265"/>
                    <a:pt x="164" y="3590"/>
                    <a:pt x="82" y="3916"/>
                  </a:cubicBezTo>
                  <a:cubicBezTo>
                    <a:pt x="1" y="4295"/>
                    <a:pt x="136" y="4485"/>
                    <a:pt x="543" y="4540"/>
                  </a:cubicBezTo>
                  <a:cubicBezTo>
                    <a:pt x="678" y="4559"/>
                    <a:pt x="812" y="4578"/>
                    <a:pt x="946" y="4578"/>
                  </a:cubicBezTo>
                  <a:cubicBezTo>
                    <a:pt x="1002" y="4578"/>
                    <a:pt x="1057" y="4575"/>
                    <a:pt x="1113" y="4567"/>
                  </a:cubicBezTo>
                  <a:lnTo>
                    <a:pt x="6917" y="4567"/>
                  </a:lnTo>
                  <a:cubicBezTo>
                    <a:pt x="7324" y="4567"/>
                    <a:pt x="7758" y="4567"/>
                    <a:pt x="8192" y="4594"/>
                  </a:cubicBezTo>
                  <a:cubicBezTo>
                    <a:pt x="9169" y="4648"/>
                    <a:pt x="10145" y="4702"/>
                    <a:pt x="11122" y="4729"/>
                  </a:cubicBezTo>
                  <a:cubicBezTo>
                    <a:pt x="11501" y="4729"/>
                    <a:pt x="11908" y="4702"/>
                    <a:pt x="12261" y="4675"/>
                  </a:cubicBezTo>
                  <a:cubicBezTo>
                    <a:pt x="12641" y="4648"/>
                    <a:pt x="12776" y="4512"/>
                    <a:pt x="12803" y="4133"/>
                  </a:cubicBezTo>
                  <a:cubicBezTo>
                    <a:pt x="12803" y="3861"/>
                    <a:pt x="12803" y="3590"/>
                    <a:pt x="12749" y="3292"/>
                  </a:cubicBezTo>
                  <a:cubicBezTo>
                    <a:pt x="12668" y="2858"/>
                    <a:pt x="12532" y="2451"/>
                    <a:pt x="12451" y="2017"/>
                  </a:cubicBezTo>
                  <a:cubicBezTo>
                    <a:pt x="12396" y="1719"/>
                    <a:pt x="12288" y="1420"/>
                    <a:pt x="12125" y="1176"/>
                  </a:cubicBezTo>
                  <a:cubicBezTo>
                    <a:pt x="11908" y="905"/>
                    <a:pt x="11718" y="634"/>
                    <a:pt x="11501" y="390"/>
                  </a:cubicBezTo>
                  <a:cubicBezTo>
                    <a:pt x="11292" y="138"/>
                    <a:pt x="11002" y="0"/>
                    <a:pt x="106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10870000" y="6993463"/>
              <a:ext cx="295000" cy="95575"/>
            </a:xfrm>
            <a:custGeom>
              <a:rect b="b" l="l" r="r" t="t"/>
              <a:pathLst>
                <a:path extrusionOk="0" h="3823" w="11800">
                  <a:moveTo>
                    <a:pt x="10157" y="1"/>
                  </a:moveTo>
                  <a:cubicBezTo>
                    <a:pt x="10082" y="1"/>
                    <a:pt x="10005" y="14"/>
                    <a:pt x="9928" y="42"/>
                  </a:cubicBezTo>
                  <a:cubicBezTo>
                    <a:pt x="9738" y="69"/>
                    <a:pt x="9548" y="151"/>
                    <a:pt x="9385" y="232"/>
                  </a:cubicBezTo>
                  <a:cubicBezTo>
                    <a:pt x="9153" y="356"/>
                    <a:pt x="8902" y="418"/>
                    <a:pt x="8655" y="418"/>
                  </a:cubicBezTo>
                  <a:cubicBezTo>
                    <a:pt x="8469" y="418"/>
                    <a:pt x="8285" y="383"/>
                    <a:pt x="8110" y="313"/>
                  </a:cubicBezTo>
                  <a:cubicBezTo>
                    <a:pt x="7953" y="266"/>
                    <a:pt x="7786" y="237"/>
                    <a:pt x="7621" y="237"/>
                  </a:cubicBezTo>
                  <a:cubicBezTo>
                    <a:pt x="7501" y="237"/>
                    <a:pt x="7383" y="252"/>
                    <a:pt x="7269" y="286"/>
                  </a:cubicBezTo>
                  <a:cubicBezTo>
                    <a:pt x="7107" y="340"/>
                    <a:pt x="6917" y="395"/>
                    <a:pt x="6754" y="449"/>
                  </a:cubicBezTo>
                  <a:cubicBezTo>
                    <a:pt x="6456" y="568"/>
                    <a:pt x="6141" y="630"/>
                    <a:pt x="5824" y="630"/>
                  </a:cubicBezTo>
                  <a:cubicBezTo>
                    <a:pt x="5564" y="630"/>
                    <a:pt x="5302" y="589"/>
                    <a:pt x="5045" y="503"/>
                  </a:cubicBezTo>
                  <a:cubicBezTo>
                    <a:pt x="4964" y="476"/>
                    <a:pt x="4910" y="476"/>
                    <a:pt x="4828" y="449"/>
                  </a:cubicBezTo>
                  <a:cubicBezTo>
                    <a:pt x="4733" y="408"/>
                    <a:pt x="4632" y="388"/>
                    <a:pt x="4530" y="388"/>
                  </a:cubicBezTo>
                  <a:cubicBezTo>
                    <a:pt x="4428" y="388"/>
                    <a:pt x="4327" y="408"/>
                    <a:pt x="4232" y="449"/>
                  </a:cubicBezTo>
                  <a:lnTo>
                    <a:pt x="3635" y="639"/>
                  </a:lnTo>
                  <a:cubicBezTo>
                    <a:pt x="3398" y="722"/>
                    <a:pt x="3150" y="763"/>
                    <a:pt x="2903" y="763"/>
                  </a:cubicBezTo>
                  <a:cubicBezTo>
                    <a:pt x="2586" y="763"/>
                    <a:pt x="2270" y="695"/>
                    <a:pt x="1980" y="557"/>
                  </a:cubicBezTo>
                  <a:cubicBezTo>
                    <a:pt x="1899" y="503"/>
                    <a:pt x="1818" y="476"/>
                    <a:pt x="1736" y="449"/>
                  </a:cubicBezTo>
                  <a:cubicBezTo>
                    <a:pt x="1663" y="405"/>
                    <a:pt x="1583" y="385"/>
                    <a:pt x="1504" y="385"/>
                  </a:cubicBezTo>
                  <a:cubicBezTo>
                    <a:pt x="1292" y="385"/>
                    <a:pt x="1083" y="530"/>
                    <a:pt x="1004" y="747"/>
                  </a:cubicBezTo>
                  <a:cubicBezTo>
                    <a:pt x="597" y="1561"/>
                    <a:pt x="272" y="2429"/>
                    <a:pt x="55" y="3351"/>
                  </a:cubicBezTo>
                  <a:cubicBezTo>
                    <a:pt x="55" y="3405"/>
                    <a:pt x="27" y="3487"/>
                    <a:pt x="0" y="3595"/>
                  </a:cubicBezTo>
                  <a:cubicBezTo>
                    <a:pt x="163" y="3622"/>
                    <a:pt x="326" y="3650"/>
                    <a:pt x="461" y="3650"/>
                  </a:cubicBezTo>
                  <a:lnTo>
                    <a:pt x="895" y="3650"/>
                  </a:lnTo>
                  <a:cubicBezTo>
                    <a:pt x="1149" y="3631"/>
                    <a:pt x="1399" y="3625"/>
                    <a:pt x="1648" y="3625"/>
                  </a:cubicBezTo>
                  <a:cubicBezTo>
                    <a:pt x="2146" y="3625"/>
                    <a:pt x="2640" y="3650"/>
                    <a:pt x="3147" y="3650"/>
                  </a:cubicBezTo>
                  <a:cubicBezTo>
                    <a:pt x="5018" y="3704"/>
                    <a:pt x="6917" y="3622"/>
                    <a:pt x="8816" y="3758"/>
                  </a:cubicBezTo>
                  <a:cubicBezTo>
                    <a:pt x="9412" y="3785"/>
                    <a:pt x="10009" y="3785"/>
                    <a:pt x="10606" y="3812"/>
                  </a:cubicBezTo>
                  <a:cubicBezTo>
                    <a:pt x="10707" y="3820"/>
                    <a:pt x="10809" y="3823"/>
                    <a:pt x="10911" y="3823"/>
                  </a:cubicBezTo>
                  <a:cubicBezTo>
                    <a:pt x="11189" y="3823"/>
                    <a:pt x="11467" y="3798"/>
                    <a:pt x="11745" y="3758"/>
                  </a:cubicBezTo>
                  <a:cubicBezTo>
                    <a:pt x="11799" y="3487"/>
                    <a:pt x="11799" y="3216"/>
                    <a:pt x="11745" y="2944"/>
                  </a:cubicBezTo>
                  <a:cubicBezTo>
                    <a:pt x="11636" y="2456"/>
                    <a:pt x="11528" y="1968"/>
                    <a:pt x="11392" y="1507"/>
                  </a:cubicBezTo>
                  <a:cubicBezTo>
                    <a:pt x="11365" y="1344"/>
                    <a:pt x="11311" y="1208"/>
                    <a:pt x="11230" y="1073"/>
                  </a:cubicBezTo>
                  <a:cubicBezTo>
                    <a:pt x="11067" y="802"/>
                    <a:pt x="10877" y="557"/>
                    <a:pt x="10714" y="313"/>
                  </a:cubicBezTo>
                  <a:cubicBezTo>
                    <a:pt x="10573" y="112"/>
                    <a:pt x="10373" y="1"/>
                    <a:pt x="10157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10999500" y="7052138"/>
              <a:ext cx="45475" cy="20375"/>
            </a:xfrm>
            <a:custGeom>
              <a:rect b="b" l="l" r="r" t="t"/>
              <a:pathLst>
                <a:path extrusionOk="0" h="815" w="1819">
                  <a:moveTo>
                    <a:pt x="164" y="1"/>
                  </a:moveTo>
                  <a:cubicBezTo>
                    <a:pt x="55" y="28"/>
                    <a:pt x="1" y="136"/>
                    <a:pt x="55" y="245"/>
                  </a:cubicBezTo>
                  <a:cubicBezTo>
                    <a:pt x="109" y="353"/>
                    <a:pt x="164" y="462"/>
                    <a:pt x="272" y="570"/>
                  </a:cubicBezTo>
                  <a:cubicBezTo>
                    <a:pt x="462" y="706"/>
                    <a:pt x="679" y="814"/>
                    <a:pt x="950" y="814"/>
                  </a:cubicBezTo>
                  <a:cubicBezTo>
                    <a:pt x="1140" y="760"/>
                    <a:pt x="1330" y="733"/>
                    <a:pt x="1520" y="652"/>
                  </a:cubicBezTo>
                  <a:cubicBezTo>
                    <a:pt x="1683" y="597"/>
                    <a:pt x="1764" y="489"/>
                    <a:pt x="1791" y="353"/>
                  </a:cubicBezTo>
                  <a:cubicBezTo>
                    <a:pt x="1818" y="272"/>
                    <a:pt x="1791" y="190"/>
                    <a:pt x="1737" y="136"/>
                  </a:cubicBezTo>
                  <a:cubicBezTo>
                    <a:pt x="1720" y="103"/>
                    <a:pt x="1672" y="80"/>
                    <a:pt x="1625" y="80"/>
                  </a:cubicBezTo>
                  <a:cubicBezTo>
                    <a:pt x="1596" y="80"/>
                    <a:pt x="1568" y="88"/>
                    <a:pt x="1547" y="109"/>
                  </a:cubicBezTo>
                  <a:cubicBezTo>
                    <a:pt x="1466" y="136"/>
                    <a:pt x="1411" y="190"/>
                    <a:pt x="1357" y="245"/>
                  </a:cubicBezTo>
                  <a:cubicBezTo>
                    <a:pt x="1243" y="307"/>
                    <a:pt x="1120" y="338"/>
                    <a:pt x="998" y="338"/>
                  </a:cubicBezTo>
                  <a:cubicBezTo>
                    <a:pt x="804" y="338"/>
                    <a:pt x="612" y="259"/>
                    <a:pt x="462" y="109"/>
                  </a:cubicBezTo>
                  <a:cubicBezTo>
                    <a:pt x="435" y="82"/>
                    <a:pt x="408" y="28"/>
                    <a:pt x="381" y="28"/>
                  </a:cubicBezTo>
                  <a:cubicBezTo>
                    <a:pt x="326" y="1"/>
                    <a:pt x="245" y="1"/>
                    <a:pt x="16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0"/>
            <p:cNvSpPr/>
            <p:nvPr/>
          </p:nvSpPr>
          <p:spPr>
            <a:xfrm>
              <a:off x="11054425" y="7032488"/>
              <a:ext cx="12250" cy="12225"/>
            </a:xfrm>
            <a:custGeom>
              <a:rect b="b" l="l" r="r" t="t"/>
              <a:pathLst>
                <a:path extrusionOk="0" h="489" w="490">
                  <a:moveTo>
                    <a:pt x="245" y="0"/>
                  </a:moveTo>
                  <a:cubicBezTo>
                    <a:pt x="109" y="0"/>
                    <a:pt x="1" y="109"/>
                    <a:pt x="1" y="244"/>
                  </a:cubicBezTo>
                  <a:cubicBezTo>
                    <a:pt x="1" y="380"/>
                    <a:pt x="109" y="488"/>
                    <a:pt x="245" y="488"/>
                  </a:cubicBezTo>
                  <a:cubicBezTo>
                    <a:pt x="381" y="461"/>
                    <a:pt x="489" y="326"/>
                    <a:pt x="462" y="217"/>
                  </a:cubicBezTo>
                  <a:cubicBezTo>
                    <a:pt x="462" y="81"/>
                    <a:pt x="354" y="0"/>
                    <a:pt x="2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0"/>
            <p:cNvSpPr/>
            <p:nvPr/>
          </p:nvSpPr>
          <p:spPr>
            <a:xfrm>
              <a:off x="10973075" y="7030363"/>
              <a:ext cx="11550" cy="11625"/>
            </a:xfrm>
            <a:custGeom>
              <a:rect b="b" l="l" r="r" t="t"/>
              <a:pathLst>
                <a:path extrusionOk="0" h="465" w="462">
                  <a:moveTo>
                    <a:pt x="236" y="0"/>
                  </a:moveTo>
                  <a:cubicBezTo>
                    <a:pt x="113" y="0"/>
                    <a:pt x="0" y="124"/>
                    <a:pt x="0" y="248"/>
                  </a:cubicBezTo>
                  <a:cubicBezTo>
                    <a:pt x="0" y="356"/>
                    <a:pt x="81" y="438"/>
                    <a:pt x="190" y="465"/>
                  </a:cubicBezTo>
                  <a:cubicBezTo>
                    <a:pt x="326" y="465"/>
                    <a:pt x="461" y="356"/>
                    <a:pt x="461" y="194"/>
                  </a:cubicBezTo>
                  <a:cubicBezTo>
                    <a:pt x="461" y="85"/>
                    <a:pt x="380" y="4"/>
                    <a:pt x="271" y="4"/>
                  </a:cubicBezTo>
                  <a:cubicBezTo>
                    <a:pt x="260" y="1"/>
                    <a:pt x="248" y="0"/>
                    <a:pt x="23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10989350" y="6907363"/>
              <a:ext cx="42725" cy="70650"/>
            </a:xfrm>
            <a:custGeom>
              <a:rect b="b" l="l" r="r" t="t"/>
              <a:pathLst>
                <a:path extrusionOk="0" h="2826" w="1709">
                  <a:moveTo>
                    <a:pt x="977" y="638"/>
                  </a:moveTo>
                  <a:cubicBezTo>
                    <a:pt x="1004" y="692"/>
                    <a:pt x="1058" y="747"/>
                    <a:pt x="1085" y="801"/>
                  </a:cubicBezTo>
                  <a:cubicBezTo>
                    <a:pt x="1221" y="1153"/>
                    <a:pt x="1275" y="1533"/>
                    <a:pt x="1194" y="1913"/>
                  </a:cubicBezTo>
                  <a:cubicBezTo>
                    <a:pt x="1166" y="2021"/>
                    <a:pt x="1112" y="2130"/>
                    <a:pt x="1058" y="2238"/>
                  </a:cubicBezTo>
                  <a:cubicBezTo>
                    <a:pt x="1018" y="2318"/>
                    <a:pt x="935" y="2368"/>
                    <a:pt x="851" y="2368"/>
                  </a:cubicBezTo>
                  <a:cubicBezTo>
                    <a:pt x="820" y="2368"/>
                    <a:pt x="789" y="2361"/>
                    <a:pt x="760" y="2347"/>
                  </a:cubicBezTo>
                  <a:cubicBezTo>
                    <a:pt x="651" y="2347"/>
                    <a:pt x="570" y="2266"/>
                    <a:pt x="543" y="2157"/>
                  </a:cubicBezTo>
                  <a:cubicBezTo>
                    <a:pt x="488" y="1940"/>
                    <a:pt x="488" y="1723"/>
                    <a:pt x="543" y="1506"/>
                  </a:cubicBezTo>
                  <a:cubicBezTo>
                    <a:pt x="624" y="1181"/>
                    <a:pt x="760" y="909"/>
                    <a:pt x="977" y="638"/>
                  </a:cubicBezTo>
                  <a:close/>
                  <a:moveTo>
                    <a:pt x="1038" y="0"/>
                  </a:moveTo>
                  <a:cubicBezTo>
                    <a:pt x="933" y="0"/>
                    <a:pt x="822" y="75"/>
                    <a:pt x="705" y="231"/>
                  </a:cubicBezTo>
                  <a:cubicBezTo>
                    <a:pt x="543" y="448"/>
                    <a:pt x="380" y="719"/>
                    <a:pt x="244" y="964"/>
                  </a:cubicBezTo>
                  <a:cubicBezTo>
                    <a:pt x="81" y="1289"/>
                    <a:pt x="0" y="1669"/>
                    <a:pt x="27" y="2021"/>
                  </a:cubicBezTo>
                  <a:cubicBezTo>
                    <a:pt x="27" y="2401"/>
                    <a:pt x="298" y="2754"/>
                    <a:pt x="705" y="2808"/>
                  </a:cubicBezTo>
                  <a:cubicBezTo>
                    <a:pt x="756" y="2820"/>
                    <a:pt x="806" y="2825"/>
                    <a:pt x="856" y="2825"/>
                  </a:cubicBezTo>
                  <a:cubicBezTo>
                    <a:pt x="1154" y="2825"/>
                    <a:pt x="1426" y="2626"/>
                    <a:pt x="1519" y="2347"/>
                  </a:cubicBezTo>
                  <a:cubicBezTo>
                    <a:pt x="1655" y="2076"/>
                    <a:pt x="1709" y="1804"/>
                    <a:pt x="1709" y="1506"/>
                  </a:cubicBezTo>
                  <a:cubicBezTo>
                    <a:pt x="1709" y="1072"/>
                    <a:pt x="1600" y="638"/>
                    <a:pt x="1356" y="258"/>
                  </a:cubicBezTo>
                  <a:cubicBezTo>
                    <a:pt x="1257" y="89"/>
                    <a:pt x="1151" y="0"/>
                    <a:pt x="103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11001550" y="6923313"/>
              <a:ext cx="19675" cy="43275"/>
            </a:xfrm>
            <a:custGeom>
              <a:rect b="b" l="l" r="r" t="t"/>
              <a:pathLst>
                <a:path extrusionOk="0" h="1731" w="787">
                  <a:moveTo>
                    <a:pt x="489" y="0"/>
                  </a:moveTo>
                  <a:cubicBezTo>
                    <a:pt x="272" y="271"/>
                    <a:pt x="136" y="543"/>
                    <a:pt x="55" y="868"/>
                  </a:cubicBezTo>
                  <a:cubicBezTo>
                    <a:pt x="0" y="1085"/>
                    <a:pt x="0" y="1302"/>
                    <a:pt x="55" y="1519"/>
                  </a:cubicBezTo>
                  <a:cubicBezTo>
                    <a:pt x="82" y="1628"/>
                    <a:pt x="163" y="1709"/>
                    <a:pt x="272" y="1709"/>
                  </a:cubicBezTo>
                  <a:cubicBezTo>
                    <a:pt x="301" y="1723"/>
                    <a:pt x="332" y="1730"/>
                    <a:pt x="363" y="1730"/>
                  </a:cubicBezTo>
                  <a:cubicBezTo>
                    <a:pt x="447" y="1730"/>
                    <a:pt x="530" y="1680"/>
                    <a:pt x="570" y="1600"/>
                  </a:cubicBezTo>
                  <a:cubicBezTo>
                    <a:pt x="624" y="1492"/>
                    <a:pt x="678" y="1383"/>
                    <a:pt x="706" y="1275"/>
                  </a:cubicBezTo>
                  <a:cubicBezTo>
                    <a:pt x="787" y="895"/>
                    <a:pt x="733" y="515"/>
                    <a:pt x="597" y="163"/>
                  </a:cubicBezTo>
                  <a:cubicBezTo>
                    <a:pt x="570" y="109"/>
                    <a:pt x="516" y="54"/>
                    <a:pt x="48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10"/>
          <p:cNvGrpSpPr/>
          <p:nvPr/>
        </p:nvGrpSpPr>
        <p:grpSpPr>
          <a:xfrm>
            <a:off x="5156725" y="1159125"/>
            <a:ext cx="454350" cy="580175"/>
            <a:chOff x="5905475" y="2032050"/>
            <a:chExt cx="454350" cy="580175"/>
          </a:xfrm>
        </p:grpSpPr>
        <p:sp>
          <p:nvSpPr>
            <p:cNvPr id="333" name="Google Shape;333;p10"/>
            <p:cNvSpPr/>
            <p:nvPr/>
          </p:nvSpPr>
          <p:spPr>
            <a:xfrm>
              <a:off x="6111625" y="2032050"/>
              <a:ext cx="248200" cy="365225"/>
            </a:xfrm>
            <a:custGeom>
              <a:rect b="b" l="l" r="r" t="t"/>
              <a:pathLst>
                <a:path extrusionOk="0" h="14609" w="9928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5905475" y="2353850"/>
              <a:ext cx="173625" cy="258375"/>
            </a:xfrm>
            <a:custGeom>
              <a:rect b="b" l="l" r="r" t="t"/>
              <a:pathLst>
                <a:path extrusionOk="0" h="10335" w="6945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6111625" y="2032050"/>
              <a:ext cx="248200" cy="365225"/>
            </a:xfrm>
            <a:custGeom>
              <a:rect b="b" l="l" r="r" t="t"/>
              <a:pathLst>
                <a:path extrusionOk="0" h="14609" w="9928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6162475" y="2130075"/>
              <a:ext cx="149200" cy="172950"/>
            </a:xfrm>
            <a:custGeom>
              <a:rect b="b" l="l" r="r" t="t"/>
              <a:pathLst>
                <a:path extrusionOk="0" h="6918" w="5968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5905475" y="2353850"/>
              <a:ext cx="173625" cy="258375"/>
            </a:xfrm>
            <a:custGeom>
              <a:rect b="b" l="l" r="r" t="t"/>
              <a:pathLst>
                <a:path extrusionOk="0" h="10335" w="6945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5950900" y="2433175"/>
              <a:ext cx="78700" cy="100400"/>
            </a:xfrm>
            <a:custGeom>
              <a:rect b="b" l="l" r="r" t="t"/>
              <a:pathLst>
                <a:path extrusionOk="0" h="4016" w="3148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" name="Google Shape;339;p10"/>
          <p:cNvGrpSpPr/>
          <p:nvPr/>
        </p:nvGrpSpPr>
        <p:grpSpPr>
          <a:xfrm>
            <a:off x="4773321" y="3381196"/>
            <a:ext cx="320487" cy="261360"/>
            <a:chOff x="5426900" y="3064075"/>
            <a:chExt cx="281450" cy="229525"/>
          </a:xfrm>
        </p:grpSpPr>
        <p:sp>
          <p:nvSpPr>
            <p:cNvPr id="340" name="Google Shape;340;p10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5441825" y="3228025"/>
              <a:ext cx="44775" cy="48875"/>
            </a:xfrm>
            <a:custGeom>
              <a:rect b="b" l="l" r="r" t="t"/>
              <a:pathLst>
                <a:path extrusionOk="0" h="1955" w="1791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5607950" y="3080475"/>
              <a:ext cx="29675" cy="33025"/>
            </a:xfrm>
            <a:custGeom>
              <a:rect b="b" l="l" r="r" t="t"/>
              <a:pathLst>
                <a:path extrusionOk="0" h="1321" w="1187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5648650" y="3235450"/>
              <a:ext cx="41725" cy="33875"/>
            </a:xfrm>
            <a:custGeom>
              <a:rect b="b" l="l" r="r" t="t"/>
              <a:pathLst>
                <a:path extrusionOk="0" h="1355" w="1669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10"/>
          <p:cNvGrpSpPr/>
          <p:nvPr/>
        </p:nvGrpSpPr>
        <p:grpSpPr>
          <a:xfrm rot="5973180">
            <a:off x="3154241" y="1291361"/>
            <a:ext cx="330360" cy="269366"/>
            <a:chOff x="5426900" y="3064075"/>
            <a:chExt cx="281450" cy="229525"/>
          </a:xfrm>
        </p:grpSpPr>
        <p:sp>
          <p:nvSpPr>
            <p:cNvPr id="350" name="Google Shape;350;p10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5441825" y="3228025"/>
              <a:ext cx="44775" cy="48875"/>
            </a:xfrm>
            <a:custGeom>
              <a:rect b="b" l="l" r="r" t="t"/>
              <a:pathLst>
                <a:path extrusionOk="0" h="1955" w="1791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5607950" y="3080475"/>
              <a:ext cx="29675" cy="33025"/>
            </a:xfrm>
            <a:custGeom>
              <a:rect b="b" l="l" r="r" t="t"/>
              <a:pathLst>
                <a:path extrusionOk="0" h="1321" w="1187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5648650" y="3235450"/>
              <a:ext cx="41725" cy="33875"/>
            </a:xfrm>
            <a:custGeom>
              <a:rect b="b" l="l" r="r" t="t"/>
              <a:pathLst>
                <a:path extrusionOk="0" h="1355" w="1669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10"/>
          <p:cNvGrpSpPr/>
          <p:nvPr/>
        </p:nvGrpSpPr>
        <p:grpSpPr>
          <a:xfrm>
            <a:off x="8379538" y="2394895"/>
            <a:ext cx="234576" cy="353694"/>
            <a:chOff x="7509313" y="3231788"/>
            <a:chExt cx="249575" cy="365575"/>
          </a:xfrm>
        </p:grpSpPr>
        <p:sp>
          <p:nvSpPr>
            <p:cNvPr id="360" name="Google Shape;360;p10"/>
            <p:cNvSpPr/>
            <p:nvPr/>
          </p:nvSpPr>
          <p:spPr>
            <a:xfrm>
              <a:off x="7509313" y="3231788"/>
              <a:ext cx="249575" cy="365575"/>
            </a:xfrm>
            <a:custGeom>
              <a:rect b="b" l="l" r="r" t="t"/>
              <a:pathLst>
                <a:path extrusionOk="0" h="14623" w="9983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7509313" y="3231788"/>
              <a:ext cx="249575" cy="365575"/>
            </a:xfrm>
            <a:custGeom>
              <a:rect b="b" l="l" r="r" t="t"/>
              <a:pathLst>
                <a:path extrusionOk="0" h="14623" w="9983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7560863" y="3329488"/>
              <a:ext cx="149200" cy="172950"/>
            </a:xfrm>
            <a:custGeom>
              <a:rect b="b" l="l" r="r" t="t"/>
              <a:pathLst>
                <a:path extrusionOk="0" h="6918" w="5968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1"/>
          <p:cNvPicPr preferRelativeResize="0"/>
          <p:nvPr/>
        </p:nvPicPr>
        <p:blipFill rotWithShape="1">
          <a:blip r:embed="rId3">
            <a:alphaModFix/>
          </a:blip>
          <a:srcRect b="5541" l="10551" r="22352" t="9200"/>
          <a:stretch/>
        </p:blipFill>
        <p:spPr>
          <a:xfrm>
            <a:off x="290623" y="496185"/>
            <a:ext cx="5861077" cy="418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1"/>
          <p:cNvPicPr preferRelativeResize="0"/>
          <p:nvPr/>
        </p:nvPicPr>
        <p:blipFill rotWithShape="1">
          <a:blip r:embed="rId4">
            <a:alphaModFix/>
          </a:blip>
          <a:srcRect b="6422" l="17618" r="17813" t="14260"/>
          <a:stretch/>
        </p:blipFill>
        <p:spPr>
          <a:xfrm>
            <a:off x="3530008" y="1332797"/>
            <a:ext cx="5514755" cy="3810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90" y="637954"/>
            <a:ext cx="5045781" cy="378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3371" y="111073"/>
            <a:ext cx="3721395" cy="4960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557284" cy="312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4833" y="1690577"/>
            <a:ext cx="4735839" cy="3550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284" y="489098"/>
            <a:ext cx="7251403" cy="408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790" y="0"/>
            <a:ext cx="685954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6"/>
          <p:cNvSpPr txBox="1"/>
          <p:nvPr>
            <p:ph idx="1" type="subTitle"/>
          </p:nvPr>
        </p:nvSpPr>
        <p:spPr>
          <a:xfrm>
            <a:off x="1952450" y="1612275"/>
            <a:ext cx="5239200" cy="16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300"/>
              <a:buNone/>
            </a:pPr>
            <a:r>
              <a:rPr lang="zh-TW" sz="3600">
                <a:latin typeface="Comfortaa SemiBold"/>
                <a:ea typeface="Comfortaa SemiBold"/>
                <a:cs typeface="Comfortaa SemiBold"/>
                <a:sym typeface="Comfortaa SemiBold"/>
              </a:rPr>
              <a:t>“</a:t>
            </a:r>
            <a:r>
              <a:rPr lang="zh-TW" sz="3600"/>
              <a:t>Dare to Dream. Ready to Achieve</a:t>
            </a:r>
            <a:r>
              <a:rPr lang="zh-TW" sz="3600">
                <a:latin typeface="Comfortaa SemiBold"/>
                <a:ea typeface="Comfortaa SemiBold"/>
                <a:cs typeface="Comfortaa SemiBold"/>
                <a:sym typeface="Comfortaa SemiBold"/>
              </a:rPr>
              <a:t>.”</a:t>
            </a: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grpSp>
        <p:nvGrpSpPr>
          <p:cNvPr id="396" name="Google Shape;396;p16"/>
          <p:cNvGrpSpPr/>
          <p:nvPr/>
        </p:nvGrpSpPr>
        <p:grpSpPr>
          <a:xfrm>
            <a:off x="1153789" y="3160863"/>
            <a:ext cx="1119757" cy="830619"/>
            <a:chOff x="6224675" y="2055325"/>
            <a:chExt cx="920550" cy="682850"/>
          </a:xfrm>
        </p:grpSpPr>
        <p:sp>
          <p:nvSpPr>
            <p:cNvPr id="397" name="Google Shape;397;p16"/>
            <p:cNvSpPr/>
            <p:nvPr/>
          </p:nvSpPr>
          <p:spPr>
            <a:xfrm>
              <a:off x="6225025" y="2055525"/>
              <a:ext cx="920200" cy="682650"/>
            </a:xfrm>
            <a:custGeom>
              <a:rect b="b" l="l" r="r" t="t"/>
              <a:pathLst>
                <a:path extrusionOk="0" h="27306" w="36808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8" name="Google Shape;398;p16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399" name="Google Shape;399;p16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rect b="b" l="l" r="r" t="t"/>
                <a:pathLst>
                  <a:path extrusionOk="0" h="27306" w="36809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16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rect b="b" l="l" r="r" t="t"/>
                <a:pathLst>
                  <a:path extrusionOk="0" h="17257" w="25389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16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rect b="b" l="l" r="r" t="t"/>
                <a:pathLst>
                  <a:path extrusionOk="0" h="13505" w="34747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16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rect b="b" l="l" r="r" t="t"/>
                <a:pathLst>
                  <a:path extrusionOk="0" h="9234" w="22324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6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rect b="b" l="l" r="r" t="t"/>
                <a:pathLst>
                  <a:path extrusionOk="0" h="8604" w="6511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16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rect b="b" l="l" r="r" t="t"/>
                <a:pathLst>
                  <a:path extrusionOk="0" h="6778" w="4585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6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rect b="b" l="l" r="r" t="t"/>
                <a:pathLst>
                  <a:path extrusionOk="0" h="3370" w="3229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6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rect b="b" l="l" r="r" t="t"/>
                <a:pathLst>
                  <a:path extrusionOk="0" h="1771" w="1547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rect b="b" l="l" r="r" t="t"/>
                <a:pathLst>
                  <a:path extrusionOk="0" h="3810" w="3875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rect b="b" l="l" r="r" t="t"/>
                <a:pathLst>
                  <a:path extrusionOk="0" h="2459" w="1896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rect b="b" l="l" r="r" t="t"/>
                <a:pathLst>
                  <a:path extrusionOk="0" h="2488" w="266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rect b="b" l="l" r="r" t="t"/>
                <a:pathLst>
                  <a:path extrusionOk="0" h="761" w="76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rect b="b" l="l" r="r" t="t"/>
                <a:pathLst>
                  <a:path extrusionOk="0" h="2225" w="2469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rect b="b" l="l" r="r" t="t"/>
                <a:pathLst>
                  <a:path extrusionOk="0" h="652" w="57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3" name="Google Shape;413;p16"/>
          <p:cNvGrpSpPr/>
          <p:nvPr/>
        </p:nvGrpSpPr>
        <p:grpSpPr>
          <a:xfrm>
            <a:off x="7317453" y="987486"/>
            <a:ext cx="1254604" cy="1291974"/>
            <a:chOff x="5047850" y="2794950"/>
            <a:chExt cx="1095150" cy="1047150"/>
          </a:xfrm>
        </p:grpSpPr>
        <p:sp>
          <p:nvSpPr>
            <p:cNvPr id="414" name="Google Shape;414;p16"/>
            <p:cNvSpPr/>
            <p:nvPr/>
          </p:nvSpPr>
          <p:spPr>
            <a:xfrm>
              <a:off x="5047850" y="2794950"/>
              <a:ext cx="1095150" cy="1047150"/>
            </a:xfrm>
            <a:custGeom>
              <a:rect b="b" l="l" r="r" t="t"/>
              <a:pathLst>
                <a:path extrusionOk="0" h="41886" w="43806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5047850" y="2794975"/>
              <a:ext cx="1095150" cy="1046675"/>
            </a:xfrm>
            <a:custGeom>
              <a:rect b="b" l="l" r="r" t="t"/>
              <a:pathLst>
                <a:path extrusionOk="0" h="41867" w="43806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5070250" y="3044625"/>
              <a:ext cx="818475" cy="775400"/>
            </a:xfrm>
            <a:custGeom>
              <a:rect b="b" l="l" r="r" t="t"/>
              <a:pathLst>
                <a:path extrusionOk="0" h="31016" w="32739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5375375" y="3186400"/>
              <a:ext cx="344500" cy="310175"/>
            </a:xfrm>
            <a:custGeom>
              <a:rect b="b" l="l" r="r" t="t"/>
              <a:pathLst>
                <a:path extrusionOk="0" h="12407" w="1378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5808675" y="3431050"/>
              <a:ext cx="311275" cy="208825"/>
            </a:xfrm>
            <a:custGeom>
              <a:rect b="b" l="l" r="r" t="t"/>
              <a:pathLst>
                <a:path extrusionOk="0" h="8353" w="12451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5259425" y="2817000"/>
              <a:ext cx="162100" cy="288050"/>
            </a:xfrm>
            <a:custGeom>
              <a:rect b="b" l="l" r="r" t="t"/>
              <a:pathLst>
                <a:path extrusionOk="0" h="11522" w="6484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5267575" y="2945000"/>
              <a:ext cx="79350" cy="90875"/>
            </a:xfrm>
            <a:custGeom>
              <a:rect b="b" l="l" r="r" t="t"/>
              <a:pathLst>
                <a:path extrusionOk="0" h="3635" w="3174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5199750" y="3025700"/>
              <a:ext cx="82075" cy="75275"/>
            </a:xfrm>
            <a:custGeom>
              <a:rect b="b" l="l" r="r" t="t"/>
              <a:pathLst>
                <a:path extrusionOk="0" h="3011" w="3283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5928025" y="3585125"/>
              <a:ext cx="95650" cy="84775"/>
            </a:xfrm>
            <a:custGeom>
              <a:rect b="b" l="l" r="r" t="t"/>
              <a:pathLst>
                <a:path extrusionOk="0" h="3391" w="3826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5519150" y="3188425"/>
              <a:ext cx="82750" cy="69200"/>
            </a:xfrm>
            <a:custGeom>
              <a:rect b="b" l="l" r="r" t="t"/>
              <a:pathLst>
                <a:path extrusionOk="0" h="2768" w="331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5557100" y="3349150"/>
              <a:ext cx="79375" cy="64425"/>
            </a:xfrm>
            <a:custGeom>
              <a:rect b="b" l="l" r="r" t="t"/>
              <a:pathLst>
                <a:path extrusionOk="0" h="2577" w="3175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5457425" y="3254200"/>
              <a:ext cx="69875" cy="71225"/>
            </a:xfrm>
            <a:custGeom>
              <a:rect b="b" l="l" r="r" t="t"/>
              <a:pathLst>
                <a:path extrusionOk="0" h="2849" w="2795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5843950" y="3511200"/>
              <a:ext cx="73250" cy="57000"/>
            </a:xfrm>
            <a:custGeom>
              <a:rect b="b" l="l" r="r" t="t"/>
              <a:pathLst>
                <a:path extrusionOk="0" h="2280" w="293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5630350" y="3278625"/>
              <a:ext cx="71900" cy="72575"/>
            </a:xfrm>
            <a:custGeom>
              <a:rect b="b" l="l" r="r" t="t"/>
              <a:pathLst>
                <a:path extrusionOk="0" h="2903" w="2876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5786300" y="3563425"/>
              <a:ext cx="58350" cy="60375"/>
            </a:xfrm>
            <a:custGeom>
              <a:rect b="b" l="l" r="r" t="t"/>
              <a:pathLst>
                <a:path extrusionOk="0" h="2415" w="2334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9" name="Google Shape;429;p16"/>
          <p:cNvGrpSpPr/>
          <p:nvPr/>
        </p:nvGrpSpPr>
        <p:grpSpPr>
          <a:xfrm>
            <a:off x="1305964" y="1799513"/>
            <a:ext cx="320453" cy="409255"/>
            <a:chOff x="5905475" y="2032050"/>
            <a:chExt cx="454350" cy="580175"/>
          </a:xfrm>
        </p:grpSpPr>
        <p:sp>
          <p:nvSpPr>
            <p:cNvPr id="430" name="Google Shape;430;p16"/>
            <p:cNvSpPr/>
            <p:nvPr/>
          </p:nvSpPr>
          <p:spPr>
            <a:xfrm>
              <a:off x="6111625" y="2032050"/>
              <a:ext cx="248200" cy="365225"/>
            </a:xfrm>
            <a:custGeom>
              <a:rect b="b" l="l" r="r" t="t"/>
              <a:pathLst>
                <a:path extrusionOk="0" h="14609" w="9928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5905475" y="2353850"/>
              <a:ext cx="173625" cy="258375"/>
            </a:xfrm>
            <a:custGeom>
              <a:rect b="b" l="l" r="r" t="t"/>
              <a:pathLst>
                <a:path extrusionOk="0" h="10335" w="6945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6111625" y="2032050"/>
              <a:ext cx="248200" cy="365225"/>
            </a:xfrm>
            <a:custGeom>
              <a:rect b="b" l="l" r="r" t="t"/>
              <a:pathLst>
                <a:path extrusionOk="0" h="14609" w="9928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6162475" y="2130075"/>
              <a:ext cx="149200" cy="172950"/>
            </a:xfrm>
            <a:custGeom>
              <a:rect b="b" l="l" r="r" t="t"/>
              <a:pathLst>
                <a:path extrusionOk="0" h="6918" w="5968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5905475" y="2353850"/>
              <a:ext cx="173625" cy="258375"/>
            </a:xfrm>
            <a:custGeom>
              <a:rect b="b" l="l" r="r" t="t"/>
              <a:pathLst>
                <a:path extrusionOk="0" h="10335" w="6945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5950900" y="2433175"/>
              <a:ext cx="78700" cy="100400"/>
            </a:xfrm>
            <a:custGeom>
              <a:rect b="b" l="l" r="r" t="t"/>
              <a:pathLst>
                <a:path extrusionOk="0" h="4016" w="3148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6"/>
          <p:cNvGrpSpPr/>
          <p:nvPr/>
        </p:nvGrpSpPr>
        <p:grpSpPr>
          <a:xfrm>
            <a:off x="6675796" y="3520594"/>
            <a:ext cx="244304" cy="306056"/>
            <a:chOff x="7249250" y="2312150"/>
            <a:chExt cx="433317" cy="542846"/>
          </a:xfrm>
        </p:grpSpPr>
        <p:sp>
          <p:nvSpPr>
            <p:cNvPr id="437" name="Google Shape;437;p16"/>
            <p:cNvSpPr/>
            <p:nvPr/>
          </p:nvSpPr>
          <p:spPr>
            <a:xfrm>
              <a:off x="7249250" y="2312150"/>
              <a:ext cx="433317" cy="542846"/>
            </a:xfrm>
            <a:custGeom>
              <a:rect b="b" l="l" r="r" t="t"/>
              <a:pathLst>
                <a:path extrusionOk="0" h="12336" w="9847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7249250" y="2312150"/>
              <a:ext cx="433317" cy="542846"/>
            </a:xfrm>
            <a:custGeom>
              <a:rect b="b" l="l" r="r" t="t"/>
              <a:pathLst>
                <a:path extrusionOk="0" h="12336" w="9847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7351916" y="2479768"/>
              <a:ext cx="245900" cy="253073"/>
            </a:xfrm>
            <a:custGeom>
              <a:rect b="b" l="l" r="r" t="t"/>
              <a:pathLst>
                <a:path extrusionOk="0" h="5751" w="5588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16"/>
          <p:cNvGrpSpPr/>
          <p:nvPr/>
        </p:nvGrpSpPr>
        <p:grpSpPr>
          <a:xfrm rot="5973186">
            <a:off x="5732700" y="620478"/>
            <a:ext cx="525721" cy="428640"/>
            <a:chOff x="5426900" y="3064075"/>
            <a:chExt cx="281450" cy="229525"/>
          </a:xfrm>
        </p:grpSpPr>
        <p:sp>
          <p:nvSpPr>
            <p:cNvPr id="441" name="Google Shape;441;p16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5441825" y="3228025"/>
              <a:ext cx="44775" cy="48875"/>
            </a:xfrm>
            <a:custGeom>
              <a:rect b="b" l="l" r="r" t="t"/>
              <a:pathLst>
                <a:path extrusionOk="0" h="1955" w="1791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5607950" y="3080475"/>
              <a:ext cx="29675" cy="33025"/>
            </a:xfrm>
            <a:custGeom>
              <a:rect b="b" l="l" r="r" t="t"/>
              <a:pathLst>
                <a:path extrusionOk="0" h="1321" w="1187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5648650" y="3235450"/>
              <a:ext cx="41725" cy="33875"/>
            </a:xfrm>
            <a:custGeom>
              <a:rect b="b" l="l" r="r" t="t"/>
              <a:pathLst>
                <a:path extrusionOk="0" h="1355" w="1669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7"/>
          <p:cNvSpPr txBox="1"/>
          <p:nvPr>
            <p:ph type="title"/>
          </p:nvPr>
        </p:nvSpPr>
        <p:spPr>
          <a:xfrm>
            <a:off x="1254750" y="1013250"/>
            <a:ext cx="66345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zh-TW"/>
              <a:t>Q&amp;A</a:t>
            </a:r>
            <a:endParaRPr/>
          </a:p>
        </p:txBody>
      </p:sp>
      <p:grpSp>
        <p:nvGrpSpPr>
          <p:cNvPr id="455" name="Google Shape;455;p17"/>
          <p:cNvGrpSpPr/>
          <p:nvPr/>
        </p:nvGrpSpPr>
        <p:grpSpPr>
          <a:xfrm>
            <a:off x="7258475" y="3579900"/>
            <a:ext cx="938366" cy="1023697"/>
            <a:chOff x="5117700" y="3973625"/>
            <a:chExt cx="956150" cy="1062588"/>
          </a:xfrm>
        </p:grpSpPr>
        <p:sp>
          <p:nvSpPr>
            <p:cNvPr id="456" name="Google Shape;456;p17"/>
            <p:cNvSpPr/>
            <p:nvPr/>
          </p:nvSpPr>
          <p:spPr>
            <a:xfrm>
              <a:off x="5140750" y="3999200"/>
              <a:ext cx="339075" cy="116175"/>
            </a:xfrm>
            <a:custGeom>
              <a:rect b="b" l="l" r="r" t="t"/>
              <a:pathLst>
                <a:path extrusionOk="0" h="4647" w="13563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5117700" y="3973625"/>
              <a:ext cx="387900" cy="828625"/>
            </a:xfrm>
            <a:custGeom>
              <a:rect b="b" l="l" r="r" t="t"/>
              <a:pathLst>
                <a:path extrusionOk="0" h="33145" w="15516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5722550" y="4204600"/>
              <a:ext cx="328900" cy="170500"/>
            </a:xfrm>
            <a:custGeom>
              <a:rect b="b" l="l" r="r" t="t"/>
              <a:pathLst>
                <a:path extrusionOk="0" h="6820" w="13156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5563200" y="4177900"/>
              <a:ext cx="510650" cy="858300"/>
            </a:xfrm>
            <a:custGeom>
              <a:rect b="b" l="l" r="r" t="t"/>
              <a:pathLst>
                <a:path extrusionOk="0" h="34332" w="20426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5200425" y="4108563"/>
              <a:ext cx="280775" cy="667100"/>
            </a:xfrm>
            <a:custGeom>
              <a:rect b="b" l="l" r="r" t="t"/>
              <a:pathLst>
                <a:path extrusionOk="0" h="26684" w="11231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5140750" y="3998713"/>
              <a:ext cx="339075" cy="116650"/>
            </a:xfrm>
            <a:custGeom>
              <a:rect b="b" l="l" r="r" t="t"/>
              <a:pathLst>
                <a:path extrusionOk="0" h="4666" w="13563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5117700" y="3973638"/>
              <a:ext cx="387900" cy="827925"/>
            </a:xfrm>
            <a:custGeom>
              <a:rect b="b" l="l" r="r" t="t"/>
              <a:pathLst>
                <a:path extrusionOk="0" h="33117" w="15516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5234350" y="4346888"/>
              <a:ext cx="227850" cy="409200"/>
            </a:xfrm>
            <a:custGeom>
              <a:rect b="b" l="l" r="r" t="t"/>
              <a:pathLst>
                <a:path extrusionOk="0" h="16368" w="9114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5256725" y="4370313"/>
              <a:ext cx="185125" cy="363150"/>
            </a:xfrm>
            <a:custGeom>
              <a:rect b="b" l="l" r="r" t="t"/>
              <a:pathLst>
                <a:path extrusionOk="0" h="14526" w="7405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5344875" y="4657713"/>
              <a:ext cx="59700" cy="36075"/>
            </a:xfrm>
            <a:custGeom>
              <a:rect b="b" l="l" r="r" t="t"/>
              <a:pathLst>
                <a:path extrusionOk="0" h="1443" w="2388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5318425" y="4618488"/>
              <a:ext cx="21725" cy="23100"/>
            </a:xfrm>
            <a:custGeom>
              <a:rect b="b" l="l" r="r" t="t"/>
              <a:pathLst>
                <a:path extrusionOk="0" h="924" w="869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5385550" y="4605538"/>
              <a:ext cx="21050" cy="20450"/>
            </a:xfrm>
            <a:custGeom>
              <a:rect b="b" l="l" r="r" t="t"/>
              <a:pathLst>
                <a:path extrusionOk="0" h="818" w="842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5260775" y="4246913"/>
              <a:ext cx="80725" cy="65175"/>
            </a:xfrm>
            <a:custGeom>
              <a:rect b="b" l="l" r="r" t="t"/>
              <a:pathLst>
                <a:path extrusionOk="0" h="2607" w="3229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5288575" y="4266563"/>
              <a:ext cx="23100" cy="21225"/>
            </a:xfrm>
            <a:custGeom>
              <a:rect b="b" l="l" r="r" t="t"/>
              <a:pathLst>
                <a:path extrusionOk="0" h="849" w="924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5327925" y="4145788"/>
              <a:ext cx="67150" cy="67250"/>
            </a:xfrm>
            <a:custGeom>
              <a:rect b="b" l="l" r="r" t="t"/>
              <a:pathLst>
                <a:path extrusionOk="0" h="2690" w="2686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5350975" y="4168863"/>
              <a:ext cx="19675" cy="19125"/>
            </a:xfrm>
            <a:custGeom>
              <a:rect b="b" l="l" r="r" t="t"/>
              <a:pathLst>
                <a:path extrusionOk="0" h="765" w="787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5587625" y="4310638"/>
              <a:ext cx="385875" cy="702325"/>
            </a:xfrm>
            <a:custGeom>
              <a:rect b="b" l="l" r="r" t="t"/>
              <a:pathLst>
                <a:path extrusionOk="0" h="28093" w="15435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5722575" y="4204588"/>
              <a:ext cx="328900" cy="170500"/>
            </a:xfrm>
            <a:custGeom>
              <a:rect b="b" l="l" r="r" t="t"/>
              <a:pathLst>
                <a:path extrusionOk="0" h="6820" w="13156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563225" y="4177763"/>
              <a:ext cx="510625" cy="858450"/>
            </a:xfrm>
            <a:custGeom>
              <a:rect b="b" l="l" r="r" t="t"/>
              <a:pathLst>
                <a:path extrusionOk="0" h="34338" w="20425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4750" y="4524738"/>
              <a:ext cx="290925" cy="473775"/>
            </a:xfrm>
            <a:custGeom>
              <a:rect b="b" l="l" r="r" t="t"/>
              <a:pathLst>
                <a:path extrusionOk="0" h="18951" w="11637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35100" y="4549338"/>
              <a:ext cx="243450" cy="426225"/>
            </a:xfrm>
            <a:custGeom>
              <a:rect b="b" l="l" r="r" t="t"/>
              <a:pathLst>
                <a:path extrusionOk="0" h="17049" w="9738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58150" y="4892613"/>
              <a:ext cx="67825" cy="51400"/>
            </a:xfrm>
            <a:custGeom>
              <a:rect b="b" l="l" r="r" t="t"/>
              <a:pathLst>
                <a:path extrusionOk="0" h="2056" w="2713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65600" y="4846288"/>
              <a:ext cx="22400" cy="21775"/>
            </a:xfrm>
            <a:custGeom>
              <a:rect b="b" l="l" r="r" t="t"/>
              <a:pathLst>
                <a:path extrusionOk="0" h="871" w="896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740200" y="4882288"/>
              <a:ext cx="19675" cy="19675"/>
            </a:xfrm>
            <a:custGeom>
              <a:rect b="b" l="l" r="r" t="t"/>
              <a:pathLst>
                <a:path extrusionOk="0" h="787" w="787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0" name="Google Shape;480;p17"/>
          <p:cNvGrpSpPr/>
          <p:nvPr/>
        </p:nvGrpSpPr>
        <p:grpSpPr>
          <a:xfrm>
            <a:off x="1123760" y="2832028"/>
            <a:ext cx="790572" cy="1180996"/>
            <a:chOff x="4526725" y="5632238"/>
            <a:chExt cx="659800" cy="966287"/>
          </a:xfrm>
        </p:grpSpPr>
        <p:sp>
          <p:nvSpPr>
            <p:cNvPr id="481" name="Google Shape;481;p17"/>
            <p:cNvSpPr/>
            <p:nvPr/>
          </p:nvSpPr>
          <p:spPr>
            <a:xfrm>
              <a:off x="4526725" y="5632250"/>
              <a:ext cx="659800" cy="966275"/>
            </a:xfrm>
            <a:custGeom>
              <a:rect b="b" l="l" r="r" t="t"/>
              <a:pathLst>
                <a:path extrusionOk="0" h="38651" w="26392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4826425" y="6350750"/>
              <a:ext cx="19700" cy="18225"/>
            </a:xfrm>
            <a:custGeom>
              <a:rect b="b" l="l" r="r" t="t"/>
              <a:pathLst>
                <a:path extrusionOk="0" h="729" w="788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4526725" y="5632238"/>
              <a:ext cx="659800" cy="966275"/>
            </a:xfrm>
            <a:custGeom>
              <a:rect b="b" l="l" r="r" t="t"/>
              <a:pathLst>
                <a:path extrusionOk="0" h="38651" w="26392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4603350" y="5746313"/>
              <a:ext cx="570300" cy="835575"/>
            </a:xfrm>
            <a:custGeom>
              <a:rect b="b" l="l" r="r" t="t"/>
              <a:pathLst>
                <a:path extrusionOk="0" h="33423" w="22812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4547725" y="5650713"/>
              <a:ext cx="226525" cy="132250"/>
            </a:xfrm>
            <a:custGeom>
              <a:rect b="b" l="l" r="r" t="t"/>
              <a:pathLst>
                <a:path extrusionOk="0" h="5290" w="9061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4696925" y="6198138"/>
              <a:ext cx="397375" cy="314475"/>
            </a:xfrm>
            <a:custGeom>
              <a:rect b="b" l="l" r="r" t="t"/>
              <a:pathLst>
                <a:path extrusionOk="0" h="12579" w="15895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4677250" y="6179488"/>
              <a:ext cx="433325" cy="351025"/>
            </a:xfrm>
            <a:custGeom>
              <a:rect b="b" l="l" r="r" t="t"/>
              <a:pathLst>
                <a:path extrusionOk="0" h="14041" w="17333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4863725" y="6364563"/>
              <a:ext cx="86150" cy="50700"/>
            </a:xfrm>
            <a:custGeom>
              <a:rect b="b" l="l" r="r" t="t"/>
              <a:pathLst>
                <a:path extrusionOk="0" h="2028" w="3446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4826425" y="6350738"/>
              <a:ext cx="19700" cy="18225"/>
            </a:xfrm>
            <a:custGeom>
              <a:rect b="b" l="l" r="r" t="t"/>
              <a:pathLst>
                <a:path extrusionOk="0" h="729" w="788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4951875" y="6318863"/>
              <a:ext cx="19025" cy="16525"/>
            </a:xfrm>
            <a:custGeom>
              <a:rect b="b" l="l" r="r" t="t"/>
              <a:pathLst>
                <a:path extrusionOk="0" h="661" w="761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4741675" y="6049613"/>
              <a:ext cx="78000" cy="78925"/>
            </a:xfrm>
            <a:custGeom>
              <a:rect b="b" l="l" r="r" t="t"/>
              <a:pathLst>
                <a:path extrusionOk="0" h="3157" w="312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4760650" y="6067738"/>
              <a:ext cx="43425" cy="44325"/>
            </a:xfrm>
            <a:custGeom>
              <a:rect b="b" l="l" r="r" t="t"/>
              <a:pathLst>
                <a:path extrusionOk="0" h="1773" w="1737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4731500" y="6161788"/>
              <a:ext cx="61725" cy="59875"/>
            </a:xfrm>
            <a:custGeom>
              <a:rect b="b" l="l" r="r" t="t"/>
              <a:pathLst>
                <a:path extrusionOk="0" h="2395" w="2469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4751175" y="6179613"/>
              <a:ext cx="24425" cy="25250"/>
            </a:xfrm>
            <a:custGeom>
              <a:rect b="b" l="l" r="r" t="t"/>
              <a:pathLst>
                <a:path extrusionOk="0" h="1010" w="977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17"/>
          <p:cNvGrpSpPr/>
          <p:nvPr/>
        </p:nvGrpSpPr>
        <p:grpSpPr>
          <a:xfrm>
            <a:off x="761970" y="1501913"/>
            <a:ext cx="281652" cy="359650"/>
            <a:chOff x="5905475" y="2032050"/>
            <a:chExt cx="454350" cy="580175"/>
          </a:xfrm>
        </p:grpSpPr>
        <p:sp>
          <p:nvSpPr>
            <p:cNvPr id="496" name="Google Shape;496;p17"/>
            <p:cNvSpPr/>
            <p:nvPr/>
          </p:nvSpPr>
          <p:spPr>
            <a:xfrm>
              <a:off x="6111625" y="2032050"/>
              <a:ext cx="248200" cy="365225"/>
            </a:xfrm>
            <a:custGeom>
              <a:rect b="b" l="l" r="r" t="t"/>
              <a:pathLst>
                <a:path extrusionOk="0" h="14609" w="9928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5905475" y="2353850"/>
              <a:ext cx="173625" cy="258375"/>
            </a:xfrm>
            <a:custGeom>
              <a:rect b="b" l="l" r="r" t="t"/>
              <a:pathLst>
                <a:path extrusionOk="0" h="10335" w="6945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6111625" y="2032050"/>
              <a:ext cx="248200" cy="365225"/>
            </a:xfrm>
            <a:custGeom>
              <a:rect b="b" l="l" r="r" t="t"/>
              <a:pathLst>
                <a:path extrusionOk="0" h="14609" w="9928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6162475" y="2130075"/>
              <a:ext cx="149200" cy="172950"/>
            </a:xfrm>
            <a:custGeom>
              <a:rect b="b" l="l" r="r" t="t"/>
              <a:pathLst>
                <a:path extrusionOk="0" h="6918" w="5968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5905475" y="2353850"/>
              <a:ext cx="173625" cy="258375"/>
            </a:xfrm>
            <a:custGeom>
              <a:rect b="b" l="l" r="r" t="t"/>
              <a:pathLst>
                <a:path extrusionOk="0" h="10335" w="6945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5950900" y="2433175"/>
              <a:ext cx="78700" cy="100400"/>
            </a:xfrm>
            <a:custGeom>
              <a:rect b="b" l="l" r="r" t="t"/>
              <a:pathLst>
                <a:path extrusionOk="0" h="4016" w="3148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2" name="Google Shape;502;p17"/>
          <p:cNvGrpSpPr/>
          <p:nvPr/>
        </p:nvGrpSpPr>
        <p:grpSpPr>
          <a:xfrm>
            <a:off x="7755249" y="727927"/>
            <a:ext cx="133997" cy="202053"/>
            <a:chOff x="7509313" y="3231788"/>
            <a:chExt cx="249575" cy="365575"/>
          </a:xfrm>
        </p:grpSpPr>
        <p:sp>
          <p:nvSpPr>
            <p:cNvPr id="503" name="Google Shape;503;p17"/>
            <p:cNvSpPr/>
            <p:nvPr/>
          </p:nvSpPr>
          <p:spPr>
            <a:xfrm>
              <a:off x="7509313" y="3231788"/>
              <a:ext cx="249575" cy="365575"/>
            </a:xfrm>
            <a:custGeom>
              <a:rect b="b" l="l" r="r" t="t"/>
              <a:pathLst>
                <a:path extrusionOk="0" h="14623" w="9983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7509313" y="3231788"/>
              <a:ext cx="249575" cy="365575"/>
            </a:xfrm>
            <a:custGeom>
              <a:rect b="b" l="l" r="r" t="t"/>
              <a:pathLst>
                <a:path extrusionOk="0" h="14623" w="9983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7560863" y="3329488"/>
              <a:ext cx="149200" cy="172950"/>
            </a:xfrm>
            <a:custGeom>
              <a:rect b="b" l="l" r="r" t="t"/>
              <a:pathLst>
                <a:path extrusionOk="0" h="6918" w="5968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17"/>
          <p:cNvGrpSpPr/>
          <p:nvPr/>
        </p:nvGrpSpPr>
        <p:grpSpPr>
          <a:xfrm>
            <a:off x="7889256" y="2171700"/>
            <a:ext cx="372921" cy="304098"/>
            <a:chOff x="5426900" y="3064075"/>
            <a:chExt cx="281450" cy="229525"/>
          </a:xfrm>
        </p:grpSpPr>
        <p:sp>
          <p:nvSpPr>
            <p:cNvPr id="507" name="Google Shape;507;p17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5441825" y="3228025"/>
              <a:ext cx="44775" cy="48875"/>
            </a:xfrm>
            <a:custGeom>
              <a:rect b="b" l="l" r="r" t="t"/>
              <a:pathLst>
                <a:path extrusionOk="0" h="1955" w="1791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5607950" y="3080475"/>
              <a:ext cx="29675" cy="33025"/>
            </a:xfrm>
            <a:custGeom>
              <a:rect b="b" l="l" r="r" t="t"/>
              <a:pathLst>
                <a:path extrusionOk="0" h="1321" w="1187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5648650" y="3235450"/>
              <a:ext cx="41725" cy="33875"/>
            </a:xfrm>
            <a:custGeom>
              <a:rect b="b" l="l" r="r" t="t"/>
              <a:pathLst>
                <a:path extrusionOk="0" h="1355" w="1669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8"/>
          <p:cNvSpPr txBox="1"/>
          <p:nvPr>
            <p:ph type="title"/>
          </p:nvPr>
        </p:nvSpPr>
        <p:spPr>
          <a:xfrm>
            <a:off x="1254750" y="1013250"/>
            <a:ext cx="66345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zh-TW"/>
              <a:t>Thank you</a:t>
            </a:r>
            <a:endParaRPr/>
          </a:p>
        </p:txBody>
      </p:sp>
      <p:grpSp>
        <p:nvGrpSpPr>
          <p:cNvPr id="521" name="Google Shape;521;p18"/>
          <p:cNvGrpSpPr/>
          <p:nvPr/>
        </p:nvGrpSpPr>
        <p:grpSpPr>
          <a:xfrm>
            <a:off x="7258475" y="3579900"/>
            <a:ext cx="938366" cy="1023697"/>
            <a:chOff x="5117700" y="3973625"/>
            <a:chExt cx="956150" cy="1062588"/>
          </a:xfrm>
        </p:grpSpPr>
        <p:sp>
          <p:nvSpPr>
            <p:cNvPr id="522" name="Google Shape;522;p18"/>
            <p:cNvSpPr/>
            <p:nvPr/>
          </p:nvSpPr>
          <p:spPr>
            <a:xfrm>
              <a:off x="5140750" y="3999200"/>
              <a:ext cx="339075" cy="116175"/>
            </a:xfrm>
            <a:custGeom>
              <a:rect b="b" l="l" r="r" t="t"/>
              <a:pathLst>
                <a:path extrusionOk="0" h="4647" w="13563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117700" y="3973625"/>
              <a:ext cx="387900" cy="828625"/>
            </a:xfrm>
            <a:custGeom>
              <a:rect b="b" l="l" r="r" t="t"/>
              <a:pathLst>
                <a:path extrusionOk="0" h="33145" w="15516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722550" y="4204600"/>
              <a:ext cx="328900" cy="170500"/>
            </a:xfrm>
            <a:custGeom>
              <a:rect b="b" l="l" r="r" t="t"/>
              <a:pathLst>
                <a:path extrusionOk="0" h="6820" w="13156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563200" y="4177900"/>
              <a:ext cx="510650" cy="858300"/>
            </a:xfrm>
            <a:custGeom>
              <a:rect b="b" l="l" r="r" t="t"/>
              <a:pathLst>
                <a:path extrusionOk="0" h="34332" w="20426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200425" y="4108563"/>
              <a:ext cx="280775" cy="667100"/>
            </a:xfrm>
            <a:custGeom>
              <a:rect b="b" l="l" r="r" t="t"/>
              <a:pathLst>
                <a:path extrusionOk="0" h="26684" w="11231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140750" y="3998713"/>
              <a:ext cx="339075" cy="116650"/>
            </a:xfrm>
            <a:custGeom>
              <a:rect b="b" l="l" r="r" t="t"/>
              <a:pathLst>
                <a:path extrusionOk="0" h="4666" w="13563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117700" y="3973638"/>
              <a:ext cx="387900" cy="827925"/>
            </a:xfrm>
            <a:custGeom>
              <a:rect b="b" l="l" r="r" t="t"/>
              <a:pathLst>
                <a:path extrusionOk="0" h="33117" w="15516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234350" y="4346888"/>
              <a:ext cx="227850" cy="409200"/>
            </a:xfrm>
            <a:custGeom>
              <a:rect b="b" l="l" r="r" t="t"/>
              <a:pathLst>
                <a:path extrusionOk="0" h="16368" w="9114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256725" y="4370313"/>
              <a:ext cx="185125" cy="363150"/>
            </a:xfrm>
            <a:custGeom>
              <a:rect b="b" l="l" r="r" t="t"/>
              <a:pathLst>
                <a:path extrusionOk="0" h="14526" w="7405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5344875" y="4657713"/>
              <a:ext cx="59700" cy="36075"/>
            </a:xfrm>
            <a:custGeom>
              <a:rect b="b" l="l" r="r" t="t"/>
              <a:pathLst>
                <a:path extrusionOk="0" h="1443" w="2388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5318425" y="4618488"/>
              <a:ext cx="21725" cy="23100"/>
            </a:xfrm>
            <a:custGeom>
              <a:rect b="b" l="l" r="r" t="t"/>
              <a:pathLst>
                <a:path extrusionOk="0" h="924" w="869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5385550" y="4605538"/>
              <a:ext cx="21050" cy="20450"/>
            </a:xfrm>
            <a:custGeom>
              <a:rect b="b" l="l" r="r" t="t"/>
              <a:pathLst>
                <a:path extrusionOk="0" h="818" w="842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5260775" y="4246913"/>
              <a:ext cx="80725" cy="65175"/>
            </a:xfrm>
            <a:custGeom>
              <a:rect b="b" l="l" r="r" t="t"/>
              <a:pathLst>
                <a:path extrusionOk="0" h="2607" w="3229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5288575" y="4266563"/>
              <a:ext cx="23100" cy="21225"/>
            </a:xfrm>
            <a:custGeom>
              <a:rect b="b" l="l" r="r" t="t"/>
              <a:pathLst>
                <a:path extrusionOk="0" h="849" w="924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5327925" y="4145788"/>
              <a:ext cx="67150" cy="67250"/>
            </a:xfrm>
            <a:custGeom>
              <a:rect b="b" l="l" r="r" t="t"/>
              <a:pathLst>
                <a:path extrusionOk="0" h="2690" w="2686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5350975" y="4168863"/>
              <a:ext cx="19675" cy="19125"/>
            </a:xfrm>
            <a:custGeom>
              <a:rect b="b" l="l" r="r" t="t"/>
              <a:pathLst>
                <a:path extrusionOk="0" h="765" w="787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5587625" y="4310638"/>
              <a:ext cx="385875" cy="702325"/>
            </a:xfrm>
            <a:custGeom>
              <a:rect b="b" l="l" r="r" t="t"/>
              <a:pathLst>
                <a:path extrusionOk="0" h="28093" w="15435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5722575" y="4204588"/>
              <a:ext cx="328900" cy="170500"/>
            </a:xfrm>
            <a:custGeom>
              <a:rect b="b" l="l" r="r" t="t"/>
              <a:pathLst>
                <a:path extrusionOk="0" h="6820" w="13156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5563225" y="4177763"/>
              <a:ext cx="510625" cy="858450"/>
            </a:xfrm>
            <a:custGeom>
              <a:rect b="b" l="l" r="r" t="t"/>
              <a:pathLst>
                <a:path extrusionOk="0" h="34338" w="20425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5614750" y="4524738"/>
              <a:ext cx="290925" cy="473775"/>
            </a:xfrm>
            <a:custGeom>
              <a:rect b="b" l="l" r="r" t="t"/>
              <a:pathLst>
                <a:path extrusionOk="0" h="18951" w="11637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5635100" y="4549338"/>
              <a:ext cx="243450" cy="426225"/>
            </a:xfrm>
            <a:custGeom>
              <a:rect b="b" l="l" r="r" t="t"/>
              <a:pathLst>
                <a:path extrusionOk="0" h="17049" w="9738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5658150" y="4892613"/>
              <a:ext cx="67825" cy="51400"/>
            </a:xfrm>
            <a:custGeom>
              <a:rect b="b" l="l" r="r" t="t"/>
              <a:pathLst>
                <a:path extrusionOk="0" h="2056" w="2713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5665600" y="4846288"/>
              <a:ext cx="22400" cy="21775"/>
            </a:xfrm>
            <a:custGeom>
              <a:rect b="b" l="l" r="r" t="t"/>
              <a:pathLst>
                <a:path extrusionOk="0" h="871" w="896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5740200" y="4882288"/>
              <a:ext cx="19675" cy="19675"/>
            </a:xfrm>
            <a:custGeom>
              <a:rect b="b" l="l" r="r" t="t"/>
              <a:pathLst>
                <a:path extrusionOk="0" h="787" w="787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6" name="Google Shape;546;p18"/>
          <p:cNvGrpSpPr/>
          <p:nvPr/>
        </p:nvGrpSpPr>
        <p:grpSpPr>
          <a:xfrm>
            <a:off x="1123760" y="2832028"/>
            <a:ext cx="790572" cy="1180996"/>
            <a:chOff x="4526725" y="5632238"/>
            <a:chExt cx="659800" cy="966287"/>
          </a:xfrm>
        </p:grpSpPr>
        <p:sp>
          <p:nvSpPr>
            <p:cNvPr id="547" name="Google Shape;547;p18"/>
            <p:cNvSpPr/>
            <p:nvPr/>
          </p:nvSpPr>
          <p:spPr>
            <a:xfrm>
              <a:off x="4526725" y="5632250"/>
              <a:ext cx="659800" cy="966275"/>
            </a:xfrm>
            <a:custGeom>
              <a:rect b="b" l="l" r="r" t="t"/>
              <a:pathLst>
                <a:path extrusionOk="0" h="38651" w="26392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4826425" y="6350750"/>
              <a:ext cx="19700" cy="18225"/>
            </a:xfrm>
            <a:custGeom>
              <a:rect b="b" l="l" r="r" t="t"/>
              <a:pathLst>
                <a:path extrusionOk="0" h="729" w="788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4526725" y="5632238"/>
              <a:ext cx="659800" cy="966275"/>
            </a:xfrm>
            <a:custGeom>
              <a:rect b="b" l="l" r="r" t="t"/>
              <a:pathLst>
                <a:path extrusionOk="0" h="38651" w="26392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>
              <a:off x="4603350" y="5746313"/>
              <a:ext cx="570300" cy="835575"/>
            </a:xfrm>
            <a:custGeom>
              <a:rect b="b" l="l" r="r" t="t"/>
              <a:pathLst>
                <a:path extrusionOk="0" h="33423" w="22812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>
              <a:off x="4547725" y="5650713"/>
              <a:ext cx="226525" cy="132250"/>
            </a:xfrm>
            <a:custGeom>
              <a:rect b="b" l="l" r="r" t="t"/>
              <a:pathLst>
                <a:path extrusionOk="0" h="5290" w="9061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4696925" y="6198138"/>
              <a:ext cx="397375" cy="314475"/>
            </a:xfrm>
            <a:custGeom>
              <a:rect b="b" l="l" r="r" t="t"/>
              <a:pathLst>
                <a:path extrusionOk="0" h="12579" w="15895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4677250" y="6179488"/>
              <a:ext cx="433325" cy="351025"/>
            </a:xfrm>
            <a:custGeom>
              <a:rect b="b" l="l" r="r" t="t"/>
              <a:pathLst>
                <a:path extrusionOk="0" h="14041" w="17333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4863725" y="6364563"/>
              <a:ext cx="86150" cy="50700"/>
            </a:xfrm>
            <a:custGeom>
              <a:rect b="b" l="l" r="r" t="t"/>
              <a:pathLst>
                <a:path extrusionOk="0" h="2028" w="3446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4826425" y="6350738"/>
              <a:ext cx="19700" cy="18225"/>
            </a:xfrm>
            <a:custGeom>
              <a:rect b="b" l="l" r="r" t="t"/>
              <a:pathLst>
                <a:path extrusionOk="0" h="729" w="788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4951875" y="6318863"/>
              <a:ext cx="19025" cy="16525"/>
            </a:xfrm>
            <a:custGeom>
              <a:rect b="b" l="l" r="r" t="t"/>
              <a:pathLst>
                <a:path extrusionOk="0" h="661" w="761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4741675" y="6049613"/>
              <a:ext cx="78000" cy="78925"/>
            </a:xfrm>
            <a:custGeom>
              <a:rect b="b" l="l" r="r" t="t"/>
              <a:pathLst>
                <a:path extrusionOk="0" h="3157" w="312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4760650" y="6067738"/>
              <a:ext cx="43425" cy="44325"/>
            </a:xfrm>
            <a:custGeom>
              <a:rect b="b" l="l" r="r" t="t"/>
              <a:pathLst>
                <a:path extrusionOk="0" h="1773" w="1737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4731500" y="6161788"/>
              <a:ext cx="61725" cy="59875"/>
            </a:xfrm>
            <a:custGeom>
              <a:rect b="b" l="l" r="r" t="t"/>
              <a:pathLst>
                <a:path extrusionOk="0" h="2395" w="2469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4751175" y="6179613"/>
              <a:ext cx="24425" cy="25250"/>
            </a:xfrm>
            <a:custGeom>
              <a:rect b="b" l="l" r="r" t="t"/>
              <a:pathLst>
                <a:path extrusionOk="0" h="1010" w="977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1" name="Google Shape;561;p18"/>
          <p:cNvGrpSpPr/>
          <p:nvPr/>
        </p:nvGrpSpPr>
        <p:grpSpPr>
          <a:xfrm>
            <a:off x="761970" y="1501913"/>
            <a:ext cx="281652" cy="359650"/>
            <a:chOff x="5905475" y="2032050"/>
            <a:chExt cx="454350" cy="580175"/>
          </a:xfrm>
        </p:grpSpPr>
        <p:sp>
          <p:nvSpPr>
            <p:cNvPr id="562" name="Google Shape;562;p18"/>
            <p:cNvSpPr/>
            <p:nvPr/>
          </p:nvSpPr>
          <p:spPr>
            <a:xfrm>
              <a:off x="6111625" y="2032050"/>
              <a:ext cx="248200" cy="365225"/>
            </a:xfrm>
            <a:custGeom>
              <a:rect b="b" l="l" r="r" t="t"/>
              <a:pathLst>
                <a:path extrusionOk="0" h="14609" w="9928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5905475" y="2353850"/>
              <a:ext cx="173625" cy="258375"/>
            </a:xfrm>
            <a:custGeom>
              <a:rect b="b" l="l" r="r" t="t"/>
              <a:pathLst>
                <a:path extrusionOk="0" h="10335" w="6945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8"/>
            <p:cNvSpPr/>
            <p:nvPr/>
          </p:nvSpPr>
          <p:spPr>
            <a:xfrm>
              <a:off x="6111625" y="2032050"/>
              <a:ext cx="248200" cy="365225"/>
            </a:xfrm>
            <a:custGeom>
              <a:rect b="b" l="l" r="r" t="t"/>
              <a:pathLst>
                <a:path extrusionOk="0" h="14609" w="9928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8"/>
            <p:cNvSpPr/>
            <p:nvPr/>
          </p:nvSpPr>
          <p:spPr>
            <a:xfrm>
              <a:off x="6162475" y="2130075"/>
              <a:ext cx="149200" cy="172950"/>
            </a:xfrm>
            <a:custGeom>
              <a:rect b="b" l="l" r="r" t="t"/>
              <a:pathLst>
                <a:path extrusionOk="0" h="6918" w="5968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5905475" y="2353850"/>
              <a:ext cx="173625" cy="258375"/>
            </a:xfrm>
            <a:custGeom>
              <a:rect b="b" l="l" r="r" t="t"/>
              <a:pathLst>
                <a:path extrusionOk="0" h="10335" w="6945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5950900" y="2433175"/>
              <a:ext cx="78700" cy="100400"/>
            </a:xfrm>
            <a:custGeom>
              <a:rect b="b" l="l" r="r" t="t"/>
              <a:pathLst>
                <a:path extrusionOk="0" h="4016" w="3148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8" name="Google Shape;568;p18"/>
          <p:cNvGrpSpPr/>
          <p:nvPr/>
        </p:nvGrpSpPr>
        <p:grpSpPr>
          <a:xfrm>
            <a:off x="7755249" y="727927"/>
            <a:ext cx="133997" cy="202053"/>
            <a:chOff x="7509313" y="3231788"/>
            <a:chExt cx="249575" cy="365575"/>
          </a:xfrm>
        </p:grpSpPr>
        <p:sp>
          <p:nvSpPr>
            <p:cNvPr id="569" name="Google Shape;569;p18"/>
            <p:cNvSpPr/>
            <p:nvPr/>
          </p:nvSpPr>
          <p:spPr>
            <a:xfrm>
              <a:off x="7509313" y="3231788"/>
              <a:ext cx="249575" cy="365575"/>
            </a:xfrm>
            <a:custGeom>
              <a:rect b="b" l="l" r="r" t="t"/>
              <a:pathLst>
                <a:path extrusionOk="0" h="14623" w="9983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7509313" y="3231788"/>
              <a:ext cx="249575" cy="365575"/>
            </a:xfrm>
            <a:custGeom>
              <a:rect b="b" l="l" r="r" t="t"/>
              <a:pathLst>
                <a:path extrusionOk="0" h="14623" w="9983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7560863" y="3329488"/>
              <a:ext cx="149200" cy="172950"/>
            </a:xfrm>
            <a:custGeom>
              <a:rect b="b" l="l" r="r" t="t"/>
              <a:pathLst>
                <a:path extrusionOk="0" h="6918" w="5968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2" name="Google Shape;572;p18"/>
          <p:cNvGrpSpPr/>
          <p:nvPr/>
        </p:nvGrpSpPr>
        <p:grpSpPr>
          <a:xfrm>
            <a:off x="7889256" y="2171700"/>
            <a:ext cx="372921" cy="304098"/>
            <a:chOff x="5426900" y="3064075"/>
            <a:chExt cx="281450" cy="229525"/>
          </a:xfrm>
        </p:grpSpPr>
        <p:sp>
          <p:nvSpPr>
            <p:cNvPr id="573" name="Google Shape;573;p18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8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8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762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5426900" y="3211925"/>
              <a:ext cx="75975" cy="81675"/>
            </a:xfrm>
            <a:custGeom>
              <a:rect b="b" l="l" r="r" t="t"/>
              <a:pathLst>
                <a:path extrusionOk="0" h="3267" w="3039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>
              <a:off x="5441825" y="3228025"/>
              <a:ext cx="44775" cy="48875"/>
            </a:xfrm>
            <a:custGeom>
              <a:rect b="b" l="l" r="r" t="t"/>
              <a:pathLst>
                <a:path extrusionOk="0" h="1955" w="1791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5592375" y="3064075"/>
              <a:ext cx="61050" cy="63350"/>
            </a:xfrm>
            <a:custGeom>
              <a:rect b="b" l="l" r="r" t="t"/>
              <a:pathLst>
                <a:path extrusionOk="0" h="2534" w="2442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5607950" y="3080475"/>
              <a:ext cx="29675" cy="33025"/>
            </a:xfrm>
            <a:custGeom>
              <a:rect b="b" l="l" r="r" t="t"/>
              <a:pathLst>
                <a:path extrusionOk="0" h="1321" w="1187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5635775" y="3219375"/>
              <a:ext cx="72575" cy="65775"/>
            </a:xfrm>
            <a:custGeom>
              <a:rect b="b" l="l" r="r" t="t"/>
              <a:pathLst>
                <a:path extrusionOk="0" h="2631" w="2903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>
              <a:off x="5648650" y="3235450"/>
              <a:ext cx="41725" cy="33875"/>
            </a:xfrm>
            <a:custGeom>
              <a:rect b="b" l="l" r="r" t="t"/>
              <a:pathLst>
                <a:path extrusionOk="0" h="1355" w="1669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"/>
          <p:cNvGrpSpPr/>
          <p:nvPr/>
        </p:nvGrpSpPr>
        <p:grpSpPr>
          <a:xfrm rot="-1879180">
            <a:off x="8285877" y="3659417"/>
            <a:ext cx="513115" cy="1100017"/>
            <a:chOff x="7941975" y="230788"/>
            <a:chExt cx="339775" cy="728412"/>
          </a:xfrm>
        </p:grpSpPr>
        <p:sp>
          <p:nvSpPr>
            <p:cNvPr id="165" name="Google Shape;165;p2"/>
            <p:cNvSpPr/>
            <p:nvPr/>
          </p:nvSpPr>
          <p:spPr>
            <a:xfrm>
              <a:off x="7941975" y="230800"/>
              <a:ext cx="339775" cy="728400"/>
            </a:xfrm>
            <a:custGeom>
              <a:rect b="b" l="l" r="r" t="t"/>
              <a:pathLst>
                <a:path extrusionOk="0" h="29136" w="13591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941975" y="230788"/>
              <a:ext cx="339775" cy="728400"/>
            </a:xfrm>
            <a:custGeom>
              <a:rect b="b" l="l" r="r" t="t"/>
              <a:pathLst>
                <a:path extrusionOk="0" h="29136" w="13591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959625" y="412888"/>
              <a:ext cx="252275" cy="527250"/>
            </a:xfrm>
            <a:custGeom>
              <a:rect b="b" l="l" r="r" t="t"/>
              <a:pathLst>
                <a:path extrusionOk="0" h="21090" w="10091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005050" y="317263"/>
              <a:ext cx="255675" cy="110550"/>
            </a:xfrm>
            <a:custGeom>
              <a:rect b="b" l="l" r="r" t="t"/>
              <a:pathLst>
                <a:path extrusionOk="0" h="4422" w="10227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085750" y="247363"/>
              <a:ext cx="146500" cy="92300"/>
            </a:xfrm>
            <a:custGeom>
              <a:rect b="b" l="l" r="r" t="t"/>
              <a:pathLst>
                <a:path extrusionOk="0" h="3692" w="586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072850" y="420338"/>
              <a:ext cx="105825" cy="55625"/>
            </a:xfrm>
            <a:custGeom>
              <a:rect b="b" l="l" r="r" t="t"/>
              <a:pathLst>
                <a:path extrusionOk="0" h="2225" w="4233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996225" y="633688"/>
              <a:ext cx="145150" cy="267025"/>
            </a:xfrm>
            <a:custGeom>
              <a:rect b="b" l="l" r="r" t="t"/>
              <a:pathLst>
                <a:path extrusionOk="0" h="10681" w="5806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980650" y="616438"/>
              <a:ext cx="175650" cy="299425"/>
            </a:xfrm>
            <a:custGeom>
              <a:rect b="b" l="l" r="r" t="t"/>
              <a:pathLst>
                <a:path extrusionOk="0" h="11977" w="7026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014550" y="833313"/>
              <a:ext cx="66375" cy="34675"/>
            </a:xfrm>
            <a:custGeom>
              <a:rect b="b" l="l" r="r" t="t"/>
              <a:pathLst>
                <a:path extrusionOk="0" h="1387" w="2655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013200" y="787863"/>
              <a:ext cx="16975" cy="16300"/>
            </a:xfrm>
            <a:custGeom>
              <a:rect b="b" l="l" r="r" t="t"/>
              <a:pathLst>
                <a:path extrusionOk="0" h="652" w="679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066350" y="799938"/>
              <a:ext cx="18750" cy="16925"/>
            </a:xfrm>
            <a:custGeom>
              <a:rect b="b" l="l" r="r" t="t"/>
              <a:pathLst>
                <a:path extrusionOk="0" h="677" w="75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6" name="Google Shape;176;p2"/>
          <p:cNvPicPr preferRelativeResize="0"/>
          <p:nvPr/>
        </p:nvPicPr>
        <p:blipFill rotWithShape="1">
          <a:blip r:embed="rId3">
            <a:alphaModFix/>
          </a:blip>
          <a:srcRect b="2797" l="16205" r="20341" t="28789"/>
          <a:stretch/>
        </p:blipFill>
        <p:spPr>
          <a:xfrm>
            <a:off x="373943" y="574441"/>
            <a:ext cx="2005975" cy="288379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"/>
          <p:cNvSpPr txBox="1"/>
          <p:nvPr/>
        </p:nvSpPr>
        <p:spPr>
          <a:xfrm>
            <a:off x="2763982" y="490815"/>
            <a:ext cx="6380018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簡介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高雄女中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中山大學化學系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經歷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111學年度第1學期書香獎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系學會 總務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行政院環保署2022年亞太國家青年環境教育培訓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教育部青年發展署111年青年海外志工培訓工作坊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110學年第二學期國際處國際學伴計畫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111學年第一學期國際處國際學伴計畫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錄取德國永續工程與智慧城市課程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49561" y="3606201"/>
            <a:ext cx="265474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吳侑臻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化學系 大二生(114級)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"/>
          <p:cNvSpPr/>
          <p:nvPr/>
        </p:nvSpPr>
        <p:spPr>
          <a:xfrm>
            <a:off x="825796" y="801821"/>
            <a:ext cx="760936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為何選英語組?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1.人數少，和老師、同學課堂互動多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2.英文聽說讀寫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3.看原文書較容易 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4.自信心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"/>
          <p:cNvSpPr/>
          <p:nvPr/>
        </p:nvSpPr>
        <p:spPr>
          <a:xfrm>
            <a:off x="1102242" y="256016"/>
            <a:ext cx="6149163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系上的資源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1.系上教授都樂意幫忙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課業、課外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2.導生制度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3.必修課英語授課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4.教授的留學經驗分享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5.國際交流活動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/>
          <p:nvPr/>
        </p:nvSpPr>
        <p:spPr>
          <a:xfrm>
            <a:off x="333735" y="337405"/>
            <a:ext cx="811151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微學分課程 An introduction to chemical biology</a:t>
            </a:r>
            <a:endParaRPr b="0" i="0" sz="2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4" name="Google Shape;19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056" y="1020280"/>
            <a:ext cx="2908433" cy="4123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r. Neal K. Devaraj(另開新視窗/jpg檔)" id="195" name="Google Shape;19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621" y="1448453"/>
            <a:ext cx="4744496" cy="31629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(另開新視窗/jpg檔)" id="196" name="Google Shape;19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48383" y="1746423"/>
            <a:ext cx="5095617" cy="3397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6"/>
          <p:cNvPicPr preferRelativeResize="0"/>
          <p:nvPr/>
        </p:nvPicPr>
        <p:blipFill rotWithShape="1">
          <a:blip r:embed="rId3">
            <a:alphaModFix/>
          </a:blip>
          <a:srcRect b="23170" l="4483" r="24423" t="28600"/>
          <a:stretch/>
        </p:blipFill>
        <p:spPr>
          <a:xfrm>
            <a:off x="836427" y="1332614"/>
            <a:ext cx="7207275" cy="27502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6"/>
          <p:cNvGrpSpPr/>
          <p:nvPr/>
        </p:nvGrpSpPr>
        <p:grpSpPr>
          <a:xfrm>
            <a:off x="351127" y="3689721"/>
            <a:ext cx="790572" cy="1180996"/>
            <a:chOff x="4526725" y="5632238"/>
            <a:chExt cx="659800" cy="966287"/>
          </a:xfrm>
        </p:grpSpPr>
        <p:sp>
          <p:nvSpPr>
            <p:cNvPr id="203" name="Google Shape;203;p6"/>
            <p:cNvSpPr/>
            <p:nvPr/>
          </p:nvSpPr>
          <p:spPr>
            <a:xfrm>
              <a:off x="4526725" y="5632250"/>
              <a:ext cx="659800" cy="966275"/>
            </a:xfrm>
            <a:custGeom>
              <a:rect b="b" l="l" r="r" t="t"/>
              <a:pathLst>
                <a:path extrusionOk="0" h="38651" w="26392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4826425" y="6350750"/>
              <a:ext cx="19700" cy="18225"/>
            </a:xfrm>
            <a:custGeom>
              <a:rect b="b" l="l" r="r" t="t"/>
              <a:pathLst>
                <a:path extrusionOk="0" h="729" w="788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cap="flat" cmpd="sng" w="114300">
              <a:solidFill>
                <a:srgbClr val="FFFDF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4526725" y="5632238"/>
              <a:ext cx="659800" cy="966275"/>
            </a:xfrm>
            <a:custGeom>
              <a:rect b="b" l="l" r="r" t="t"/>
              <a:pathLst>
                <a:path extrusionOk="0" h="38651" w="26392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4603350" y="5746313"/>
              <a:ext cx="570300" cy="835575"/>
            </a:xfrm>
            <a:custGeom>
              <a:rect b="b" l="l" r="r" t="t"/>
              <a:pathLst>
                <a:path extrusionOk="0" h="33423" w="22812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4547725" y="5650713"/>
              <a:ext cx="226525" cy="132250"/>
            </a:xfrm>
            <a:custGeom>
              <a:rect b="b" l="l" r="r" t="t"/>
              <a:pathLst>
                <a:path extrusionOk="0" h="5290" w="9061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4696925" y="6198138"/>
              <a:ext cx="397375" cy="314475"/>
            </a:xfrm>
            <a:custGeom>
              <a:rect b="b" l="l" r="r" t="t"/>
              <a:pathLst>
                <a:path extrusionOk="0" h="12579" w="15895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4677250" y="6179488"/>
              <a:ext cx="433325" cy="351025"/>
            </a:xfrm>
            <a:custGeom>
              <a:rect b="b" l="l" r="r" t="t"/>
              <a:pathLst>
                <a:path extrusionOk="0" h="14041" w="17333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4863725" y="6364563"/>
              <a:ext cx="86150" cy="50700"/>
            </a:xfrm>
            <a:custGeom>
              <a:rect b="b" l="l" r="r" t="t"/>
              <a:pathLst>
                <a:path extrusionOk="0" h="2028" w="3446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4826425" y="6350738"/>
              <a:ext cx="19700" cy="18225"/>
            </a:xfrm>
            <a:custGeom>
              <a:rect b="b" l="l" r="r" t="t"/>
              <a:pathLst>
                <a:path extrusionOk="0" h="729" w="788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4951875" y="6318863"/>
              <a:ext cx="19025" cy="16525"/>
            </a:xfrm>
            <a:custGeom>
              <a:rect b="b" l="l" r="r" t="t"/>
              <a:pathLst>
                <a:path extrusionOk="0" h="661" w="761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4741675" y="6049613"/>
              <a:ext cx="78000" cy="78925"/>
            </a:xfrm>
            <a:custGeom>
              <a:rect b="b" l="l" r="r" t="t"/>
              <a:pathLst>
                <a:path extrusionOk="0" h="3157" w="312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4760650" y="6067738"/>
              <a:ext cx="43425" cy="44325"/>
            </a:xfrm>
            <a:custGeom>
              <a:rect b="b" l="l" r="r" t="t"/>
              <a:pathLst>
                <a:path extrusionOk="0" h="1773" w="1737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4731500" y="6161788"/>
              <a:ext cx="61725" cy="59875"/>
            </a:xfrm>
            <a:custGeom>
              <a:rect b="b" l="l" r="r" t="t"/>
              <a:pathLst>
                <a:path extrusionOk="0" h="2395" w="2469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4751175" y="6179613"/>
              <a:ext cx="24425" cy="25250"/>
            </a:xfrm>
            <a:custGeom>
              <a:rect b="b" l="l" r="r" t="t"/>
              <a:pathLst>
                <a:path extrusionOk="0" h="1010" w="977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3">
            <a:alphaModFix/>
          </a:blip>
          <a:srcRect b="21685" l="26271" r="14290" t="15551"/>
          <a:stretch/>
        </p:blipFill>
        <p:spPr>
          <a:xfrm rot="5400000">
            <a:off x="2453829" y="-554301"/>
            <a:ext cx="3803951" cy="713799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 txBox="1"/>
          <p:nvPr/>
        </p:nvSpPr>
        <p:spPr>
          <a:xfrm>
            <a:off x="517451" y="374056"/>
            <a:ext cx="767670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國際處 </a:t>
            </a:r>
            <a:r>
              <a:rPr b="0" i="0" lang="zh-TW" sz="2800" u="sng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https://oia.nsysu.edu.tw/?Lang=zh-tw</a:t>
            </a:r>
            <a:endParaRPr b="0" i="0" sz="2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"/>
          <p:cNvSpPr/>
          <p:nvPr/>
        </p:nvSpPr>
        <p:spPr>
          <a:xfrm>
            <a:off x="762000" y="511198"/>
            <a:ext cx="7609368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為了出國，做了什麼準備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1.選擇英語授課課程，熟悉英語環境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2.參與學校和系上的國際交流活動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4.接待外國交換學生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5.學習德語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6.德國永續工程與智慧城市課程</a:t>
            </a:r>
            <a:endParaRPr/>
          </a:p>
        </p:txBody>
      </p:sp>
      <p:grpSp>
        <p:nvGrpSpPr>
          <p:cNvPr id="228" name="Google Shape;228;p8"/>
          <p:cNvGrpSpPr/>
          <p:nvPr/>
        </p:nvGrpSpPr>
        <p:grpSpPr>
          <a:xfrm>
            <a:off x="7018211" y="3071486"/>
            <a:ext cx="1036865" cy="885287"/>
            <a:chOff x="4961313" y="1545763"/>
            <a:chExt cx="802900" cy="685525"/>
          </a:xfrm>
        </p:grpSpPr>
        <p:sp>
          <p:nvSpPr>
            <p:cNvPr id="229" name="Google Shape;229;p8"/>
            <p:cNvSpPr/>
            <p:nvPr/>
          </p:nvSpPr>
          <p:spPr>
            <a:xfrm>
              <a:off x="4961650" y="1545825"/>
              <a:ext cx="802225" cy="685400"/>
            </a:xfrm>
            <a:custGeom>
              <a:rect b="b" l="l" r="r" t="t"/>
              <a:pathLst>
                <a:path extrusionOk="0" h="27416" w="32089">
                  <a:moveTo>
                    <a:pt x="22198" y="926"/>
                  </a:moveTo>
                  <a:cubicBezTo>
                    <a:pt x="22545" y="926"/>
                    <a:pt x="22888" y="993"/>
                    <a:pt x="23219" y="1085"/>
                  </a:cubicBezTo>
                  <a:cubicBezTo>
                    <a:pt x="24222" y="1384"/>
                    <a:pt x="25036" y="1899"/>
                    <a:pt x="25524" y="2848"/>
                  </a:cubicBezTo>
                  <a:cubicBezTo>
                    <a:pt x="26121" y="4042"/>
                    <a:pt x="25958" y="5154"/>
                    <a:pt x="25199" y="6212"/>
                  </a:cubicBezTo>
                  <a:cubicBezTo>
                    <a:pt x="24615" y="7011"/>
                    <a:pt x="23842" y="7329"/>
                    <a:pt x="22949" y="7329"/>
                  </a:cubicBezTo>
                  <a:cubicBezTo>
                    <a:pt x="22721" y="7329"/>
                    <a:pt x="22485" y="7308"/>
                    <a:pt x="22242" y="7269"/>
                  </a:cubicBezTo>
                  <a:cubicBezTo>
                    <a:pt x="22215" y="7269"/>
                    <a:pt x="22215" y="7242"/>
                    <a:pt x="22161" y="7188"/>
                  </a:cubicBezTo>
                  <a:cubicBezTo>
                    <a:pt x="22296" y="6998"/>
                    <a:pt x="22459" y="6836"/>
                    <a:pt x="22568" y="6646"/>
                  </a:cubicBezTo>
                  <a:cubicBezTo>
                    <a:pt x="22785" y="6320"/>
                    <a:pt x="23002" y="6022"/>
                    <a:pt x="23137" y="5669"/>
                  </a:cubicBezTo>
                  <a:cubicBezTo>
                    <a:pt x="23517" y="4638"/>
                    <a:pt x="22812" y="3608"/>
                    <a:pt x="21727" y="3554"/>
                  </a:cubicBezTo>
                  <a:cubicBezTo>
                    <a:pt x="21699" y="3552"/>
                    <a:pt x="21672" y="3551"/>
                    <a:pt x="21645" y="3551"/>
                  </a:cubicBezTo>
                  <a:cubicBezTo>
                    <a:pt x="21248" y="3551"/>
                    <a:pt x="20923" y="3735"/>
                    <a:pt x="20669" y="4015"/>
                  </a:cubicBezTo>
                  <a:cubicBezTo>
                    <a:pt x="20316" y="4367"/>
                    <a:pt x="19964" y="4720"/>
                    <a:pt x="19557" y="5127"/>
                  </a:cubicBezTo>
                  <a:cubicBezTo>
                    <a:pt x="19476" y="4937"/>
                    <a:pt x="19394" y="4801"/>
                    <a:pt x="19367" y="4666"/>
                  </a:cubicBezTo>
                  <a:cubicBezTo>
                    <a:pt x="18960" y="2875"/>
                    <a:pt x="19910" y="1384"/>
                    <a:pt x="21700" y="977"/>
                  </a:cubicBezTo>
                  <a:cubicBezTo>
                    <a:pt x="21866" y="942"/>
                    <a:pt x="22033" y="926"/>
                    <a:pt x="22198" y="926"/>
                  </a:cubicBezTo>
                  <a:close/>
                  <a:moveTo>
                    <a:pt x="21510" y="4367"/>
                  </a:moveTo>
                  <a:cubicBezTo>
                    <a:pt x="21862" y="4367"/>
                    <a:pt x="22161" y="4476"/>
                    <a:pt x="22269" y="4855"/>
                  </a:cubicBezTo>
                  <a:cubicBezTo>
                    <a:pt x="22405" y="5208"/>
                    <a:pt x="22378" y="5561"/>
                    <a:pt x="22107" y="5859"/>
                  </a:cubicBezTo>
                  <a:cubicBezTo>
                    <a:pt x="21483" y="6510"/>
                    <a:pt x="20832" y="7188"/>
                    <a:pt x="20181" y="7839"/>
                  </a:cubicBezTo>
                  <a:cubicBezTo>
                    <a:pt x="20154" y="7866"/>
                    <a:pt x="20099" y="7866"/>
                    <a:pt x="20018" y="7920"/>
                  </a:cubicBezTo>
                  <a:cubicBezTo>
                    <a:pt x="19720" y="7703"/>
                    <a:pt x="19394" y="7459"/>
                    <a:pt x="19042" y="7215"/>
                  </a:cubicBezTo>
                  <a:cubicBezTo>
                    <a:pt x="19150" y="7052"/>
                    <a:pt x="19231" y="6917"/>
                    <a:pt x="19340" y="6808"/>
                  </a:cubicBezTo>
                  <a:cubicBezTo>
                    <a:pt x="19720" y="6402"/>
                    <a:pt x="20154" y="5995"/>
                    <a:pt x="20506" y="5588"/>
                  </a:cubicBezTo>
                  <a:cubicBezTo>
                    <a:pt x="20859" y="5208"/>
                    <a:pt x="21130" y="4801"/>
                    <a:pt x="21510" y="4367"/>
                  </a:cubicBezTo>
                  <a:close/>
                  <a:moveTo>
                    <a:pt x="13464" y="13555"/>
                  </a:moveTo>
                  <a:cubicBezTo>
                    <a:pt x="13611" y="13555"/>
                    <a:pt x="13781" y="13604"/>
                    <a:pt x="13915" y="13671"/>
                  </a:cubicBezTo>
                  <a:cubicBezTo>
                    <a:pt x="14295" y="13915"/>
                    <a:pt x="14295" y="14267"/>
                    <a:pt x="13915" y="14539"/>
                  </a:cubicBezTo>
                  <a:cubicBezTo>
                    <a:pt x="13780" y="14620"/>
                    <a:pt x="13617" y="14674"/>
                    <a:pt x="13481" y="14756"/>
                  </a:cubicBezTo>
                  <a:cubicBezTo>
                    <a:pt x="12152" y="15434"/>
                    <a:pt x="10823" y="16112"/>
                    <a:pt x="9494" y="16817"/>
                  </a:cubicBezTo>
                  <a:cubicBezTo>
                    <a:pt x="9087" y="17034"/>
                    <a:pt x="8680" y="17278"/>
                    <a:pt x="8219" y="17522"/>
                  </a:cubicBezTo>
                  <a:cubicBezTo>
                    <a:pt x="7975" y="17007"/>
                    <a:pt x="7758" y="16573"/>
                    <a:pt x="7514" y="16112"/>
                  </a:cubicBezTo>
                  <a:cubicBezTo>
                    <a:pt x="7812" y="15813"/>
                    <a:pt x="8165" y="15678"/>
                    <a:pt x="8518" y="15569"/>
                  </a:cubicBezTo>
                  <a:cubicBezTo>
                    <a:pt x="9928" y="15054"/>
                    <a:pt x="11338" y="14457"/>
                    <a:pt x="12695" y="13806"/>
                  </a:cubicBezTo>
                  <a:cubicBezTo>
                    <a:pt x="12912" y="13698"/>
                    <a:pt x="13129" y="13589"/>
                    <a:pt x="13373" y="13562"/>
                  </a:cubicBezTo>
                  <a:cubicBezTo>
                    <a:pt x="13402" y="13557"/>
                    <a:pt x="13432" y="13555"/>
                    <a:pt x="13464" y="13555"/>
                  </a:cubicBezTo>
                  <a:close/>
                  <a:moveTo>
                    <a:pt x="15217" y="7459"/>
                  </a:moveTo>
                  <a:cubicBezTo>
                    <a:pt x="15814" y="7459"/>
                    <a:pt x="16438" y="7514"/>
                    <a:pt x="17062" y="7568"/>
                  </a:cubicBezTo>
                  <a:cubicBezTo>
                    <a:pt x="18147" y="7676"/>
                    <a:pt x="19042" y="8219"/>
                    <a:pt x="19774" y="8978"/>
                  </a:cubicBezTo>
                  <a:cubicBezTo>
                    <a:pt x="20805" y="10063"/>
                    <a:pt x="21591" y="11311"/>
                    <a:pt x="21781" y="12830"/>
                  </a:cubicBezTo>
                  <a:cubicBezTo>
                    <a:pt x="22107" y="15081"/>
                    <a:pt x="21483" y="17007"/>
                    <a:pt x="19665" y="18472"/>
                  </a:cubicBezTo>
                  <a:cubicBezTo>
                    <a:pt x="19394" y="18689"/>
                    <a:pt x="19042" y="18906"/>
                    <a:pt x="18689" y="19041"/>
                  </a:cubicBezTo>
                  <a:cubicBezTo>
                    <a:pt x="17482" y="19494"/>
                    <a:pt x="16228" y="19807"/>
                    <a:pt x="14907" y="19807"/>
                  </a:cubicBezTo>
                  <a:cubicBezTo>
                    <a:pt x="14803" y="19807"/>
                    <a:pt x="14698" y="19805"/>
                    <a:pt x="14593" y="19801"/>
                  </a:cubicBezTo>
                  <a:cubicBezTo>
                    <a:pt x="12857" y="19719"/>
                    <a:pt x="11447" y="18933"/>
                    <a:pt x="10335" y="17549"/>
                  </a:cubicBezTo>
                  <a:cubicBezTo>
                    <a:pt x="10308" y="17522"/>
                    <a:pt x="10308" y="17468"/>
                    <a:pt x="10281" y="17387"/>
                  </a:cubicBezTo>
                  <a:cubicBezTo>
                    <a:pt x="10470" y="17278"/>
                    <a:pt x="10633" y="17170"/>
                    <a:pt x="10823" y="17061"/>
                  </a:cubicBezTo>
                  <a:cubicBezTo>
                    <a:pt x="11962" y="16492"/>
                    <a:pt x="13129" y="15895"/>
                    <a:pt x="14295" y="15298"/>
                  </a:cubicBezTo>
                  <a:cubicBezTo>
                    <a:pt x="14973" y="14973"/>
                    <a:pt x="15271" y="14376"/>
                    <a:pt x="15109" y="13752"/>
                  </a:cubicBezTo>
                  <a:cubicBezTo>
                    <a:pt x="14894" y="13084"/>
                    <a:pt x="14259" y="12584"/>
                    <a:pt x="13630" y="12584"/>
                  </a:cubicBezTo>
                  <a:cubicBezTo>
                    <a:pt x="13544" y="12584"/>
                    <a:pt x="13458" y="12593"/>
                    <a:pt x="13373" y="12613"/>
                  </a:cubicBezTo>
                  <a:cubicBezTo>
                    <a:pt x="12966" y="12694"/>
                    <a:pt x="12586" y="12857"/>
                    <a:pt x="12234" y="13020"/>
                  </a:cubicBezTo>
                  <a:cubicBezTo>
                    <a:pt x="11501" y="13345"/>
                    <a:pt x="10742" y="13671"/>
                    <a:pt x="10009" y="13996"/>
                  </a:cubicBezTo>
                  <a:cubicBezTo>
                    <a:pt x="9847" y="14050"/>
                    <a:pt x="9657" y="14105"/>
                    <a:pt x="9413" y="14186"/>
                  </a:cubicBezTo>
                  <a:cubicBezTo>
                    <a:pt x="9331" y="13454"/>
                    <a:pt x="9521" y="12830"/>
                    <a:pt x="9711" y="12233"/>
                  </a:cubicBezTo>
                  <a:cubicBezTo>
                    <a:pt x="9982" y="11311"/>
                    <a:pt x="10389" y="10443"/>
                    <a:pt x="10959" y="9684"/>
                  </a:cubicBezTo>
                  <a:cubicBezTo>
                    <a:pt x="12017" y="8246"/>
                    <a:pt x="13427" y="7486"/>
                    <a:pt x="15217" y="7459"/>
                  </a:cubicBezTo>
                  <a:close/>
                  <a:moveTo>
                    <a:pt x="4456" y="15605"/>
                  </a:moveTo>
                  <a:cubicBezTo>
                    <a:pt x="4563" y="15605"/>
                    <a:pt x="4670" y="15611"/>
                    <a:pt x="4774" y="15624"/>
                  </a:cubicBezTo>
                  <a:cubicBezTo>
                    <a:pt x="6185" y="15813"/>
                    <a:pt x="7134" y="16681"/>
                    <a:pt x="7351" y="18146"/>
                  </a:cubicBezTo>
                  <a:cubicBezTo>
                    <a:pt x="7378" y="18309"/>
                    <a:pt x="7351" y="18499"/>
                    <a:pt x="7378" y="18661"/>
                  </a:cubicBezTo>
                  <a:lnTo>
                    <a:pt x="7405" y="18661"/>
                  </a:lnTo>
                  <a:cubicBezTo>
                    <a:pt x="7351" y="19041"/>
                    <a:pt x="7297" y="19421"/>
                    <a:pt x="7188" y="19774"/>
                  </a:cubicBezTo>
                  <a:cubicBezTo>
                    <a:pt x="6971" y="20452"/>
                    <a:pt x="6510" y="20940"/>
                    <a:pt x="5832" y="21211"/>
                  </a:cubicBezTo>
                  <a:cubicBezTo>
                    <a:pt x="5387" y="21375"/>
                    <a:pt x="4947" y="21458"/>
                    <a:pt x="4513" y="21458"/>
                  </a:cubicBezTo>
                  <a:cubicBezTo>
                    <a:pt x="3940" y="21458"/>
                    <a:pt x="3376" y="21314"/>
                    <a:pt x="2822" y="21021"/>
                  </a:cubicBezTo>
                  <a:cubicBezTo>
                    <a:pt x="1275" y="20208"/>
                    <a:pt x="1004" y="18689"/>
                    <a:pt x="1628" y="17414"/>
                  </a:cubicBezTo>
                  <a:cubicBezTo>
                    <a:pt x="2171" y="16229"/>
                    <a:pt x="3366" y="15605"/>
                    <a:pt x="4456" y="15605"/>
                  </a:cubicBezTo>
                  <a:close/>
                  <a:moveTo>
                    <a:pt x="22079" y="17115"/>
                  </a:moveTo>
                  <a:cubicBezTo>
                    <a:pt x="22269" y="17251"/>
                    <a:pt x="22405" y="17332"/>
                    <a:pt x="22568" y="17441"/>
                  </a:cubicBezTo>
                  <a:cubicBezTo>
                    <a:pt x="23409" y="18173"/>
                    <a:pt x="24249" y="18906"/>
                    <a:pt x="25090" y="19611"/>
                  </a:cubicBezTo>
                  <a:cubicBezTo>
                    <a:pt x="25470" y="19909"/>
                    <a:pt x="25850" y="20208"/>
                    <a:pt x="26229" y="20479"/>
                  </a:cubicBezTo>
                  <a:cubicBezTo>
                    <a:pt x="26284" y="20533"/>
                    <a:pt x="26338" y="20560"/>
                    <a:pt x="26392" y="20614"/>
                  </a:cubicBezTo>
                  <a:cubicBezTo>
                    <a:pt x="26826" y="20967"/>
                    <a:pt x="26799" y="21428"/>
                    <a:pt x="26311" y="21699"/>
                  </a:cubicBezTo>
                  <a:cubicBezTo>
                    <a:pt x="26153" y="21805"/>
                    <a:pt x="25982" y="21859"/>
                    <a:pt x="25814" y="21859"/>
                  </a:cubicBezTo>
                  <a:cubicBezTo>
                    <a:pt x="25636" y="21859"/>
                    <a:pt x="25461" y="21798"/>
                    <a:pt x="25307" y="21672"/>
                  </a:cubicBezTo>
                  <a:cubicBezTo>
                    <a:pt x="24032" y="20587"/>
                    <a:pt x="22730" y="19502"/>
                    <a:pt x="21456" y="18417"/>
                  </a:cubicBezTo>
                  <a:cubicBezTo>
                    <a:pt x="21429" y="18363"/>
                    <a:pt x="21401" y="18336"/>
                    <a:pt x="21347" y="18255"/>
                  </a:cubicBezTo>
                  <a:cubicBezTo>
                    <a:pt x="21591" y="17848"/>
                    <a:pt x="21835" y="17495"/>
                    <a:pt x="22079" y="17115"/>
                  </a:cubicBezTo>
                  <a:close/>
                  <a:moveTo>
                    <a:pt x="27366" y="17821"/>
                  </a:moveTo>
                  <a:cubicBezTo>
                    <a:pt x="27869" y="17821"/>
                    <a:pt x="28364" y="17970"/>
                    <a:pt x="28779" y="18282"/>
                  </a:cubicBezTo>
                  <a:cubicBezTo>
                    <a:pt x="29810" y="19041"/>
                    <a:pt x="30542" y="20045"/>
                    <a:pt x="30895" y="21292"/>
                  </a:cubicBezTo>
                  <a:cubicBezTo>
                    <a:pt x="31057" y="21862"/>
                    <a:pt x="31030" y="22432"/>
                    <a:pt x="30922" y="23001"/>
                  </a:cubicBezTo>
                  <a:cubicBezTo>
                    <a:pt x="30732" y="23978"/>
                    <a:pt x="30244" y="24791"/>
                    <a:pt x="29511" y="25497"/>
                  </a:cubicBezTo>
                  <a:cubicBezTo>
                    <a:pt x="29050" y="25931"/>
                    <a:pt x="28481" y="26229"/>
                    <a:pt x="27830" y="26365"/>
                  </a:cubicBezTo>
                  <a:cubicBezTo>
                    <a:pt x="27492" y="26431"/>
                    <a:pt x="27158" y="26464"/>
                    <a:pt x="26830" y="26464"/>
                  </a:cubicBezTo>
                  <a:cubicBezTo>
                    <a:pt x="26079" y="26464"/>
                    <a:pt x="25355" y="26289"/>
                    <a:pt x="24656" y="25931"/>
                  </a:cubicBezTo>
                  <a:cubicBezTo>
                    <a:pt x="23002" y="25090"/>
                    <a:pt x="22378" y="23028"/>
                    <a:pt x="23300" y="21347"/>
                  </a:cubicBezTo>
                  <a:lnTo>
                    <a:pt x="23300" y="21347"/>
                  </a:lnTo>
                  <a:cubicBezTo>
                    <a:pt x="23680" y="21455"/>
                    <a:pt x="23951" y="21754"/>
                    <a:pt x="24277" y="21998"/>
                  </a:cubicBezTo>
                  <a:cubicBezTo>
                    <a:pt x="24521" y="22188"/>
                    <a:pt x="24738" y="22377"/>
                    <a:pt x="25009" y="22540"/>
                  </a:cubicBezTo>
                  <a:cubicBezTo>
                    <a:pt x="25261" y="22684"/>
                    <a:pt x="25531" y="22750"/>
                    <a:pt x="25797" y="22750"/>
                  </a:cubicBezTo>
                  <a:cubicBezTo>
                    <a:pt x="26589" y="22750"/>
                    <a:pt x="27349" y="22165"/>
                    <a:pt x="27531" y="21292"/>
                  </a:cubicBezTo>
                  <a:cubicBezTo>
                    <a:pt x="27559" y="21075"/>
                    <a:pt x="27504" y="20804"/>
                    <a:pt x="27396" y="20614"/>
                  </a:cubicBezTo>
                  <a:cubicBezTo>
                    <a:pt x="27287" y="20370"/>
                    <a:pt x="27070" y="20153"/>
                    <a:pt x="26880" y="19963"/>
                  </a:cubicBezTo>
                  <a:cubicBezTo>
                    <a:pt x="26528" y="19638"/>
                    <a:pt x="26175" y="19340"/>
                    <a:pt x="25823" y="19014"/>
                  </a:cubicBezTo>
                  <a:cubicBezTo>
                    <a:pt x="25687" y="18878"/>
                    <a:pt x="25578" y="18743"/>
                    <a:pt x="25443" y="18607"/>
                  </a:cubicBezTo>
                  <a:cubicBezTo>
                    <a:pt x="25988" y="18093"/>
                    <a:pt x="26686" y="17821"/>
                    <a:pt x="27366" y="17821"/>
                  </a:cubicBezTo>
                  <a:close/>
                  <a:moveTo>
                    <a:pt x="22242" y="0"/>
                  </a:moveTo>
                  <a:cubicBezTo>
                    <a:pt x="21869" y="0"/>
                    <a:pt x="21496" y="55"/>
                    <a:pt x="21130" y="163"/>
                  </a:cubicBezTo>
                  <a:cubicBezTo>
                    <a:pt x="19069" y="787"/>
                    <a:pt x="17930" y="2821"/>
                    <a:pt x="18472" y="4855"/>
                  </a:cubicBezTo>
                  <a:cubicBezTo>
                    <a:pt x="18553" y="5208"/>
                    <a:pt x="18716" y="5506"/>
                    <a:pt x="18825" y="5886"/>
                  </a:cubicBezTo>
                  <a:cubicBezTo>
                    <a:pt x="18553" y="6185"/>
                    <a:pt x="18255" y="6483"/>
                    <a:pt x="18011" y="6754"/>
                  </a:cubicBezTo>
                  <a:cubicBezTo>
                    <a:pt x="17279" y="6646"/>
                    <a:pt x="16628" y="6537"/>
                    <a:pt x="15949" y="6510"/>
                  </a:cubicBezTo>
                  <a:cubicBezTo>
                    <a:pt x="15804" y="6504"/>
                    <a:pt x="15660" y="6501"/>
                    <a:pt x="15516" y="6501"/>
                  </a:cubicBezTo>
                  <a:cubicBezTo>
                    <a:pt x="14261" y="6501"/>
                    <a:pt x="13054" y="6729"/>
                    <a:pt x="11935" y="7459"/>
                  </a:cubicBezTo>
                  <a:cubicBezTo>
                    <a:pt x="11040" y="8029"/>
                    <a:pt x="10335" y="8788"/>
                    <a:pt x="9819" y="9711"/>
                  </a:cubicBezTo>
                  <a:cubicBezTo>
                    <a:pt x="9223" y="10714"/>
                    <a:pt x="8789" y="11799"/>
                    <a:pt x="8599" y="12965"/>
                  </a:cubicBezTo>
                  <a:cubicBezTo>
                    <a:pt x="8518" y="13481"/>
                    <a:pt x="8463" y="14023"/>
                    <a:pt x="8409" y="14593"/>
                  </a:cubicBezTo>
                  <a:cubicBezTo>
                    <a:pt x="7839" y="14864"/>
                    <a:pt x="7270" y="15108"/>
                    <a:pt x="6727" y="15379"/>
                  </a:cubicBezTo>
                  <a:cubicBezTo>
                    <a:pt x="6592" y="15325"/>
                    <a:pt x="6456" y="15271"/>
                    <a:pt x="6321" y="15190"/>
                  </a:cubicBezTo>
                  <a:cubicBezTo>
                    <a:pt x="5887" y="14891"/>
                    <a:pt x="5371" y="14783"/>
                    <a:pt x="4856" y="14756"/>
                  </a:cubicBezTo>
                  <a:cubicBezTo>
                    <a:pt x="4757" y="14750"/>
                    <a:pt x="4659" y="14748"/>
                    <a:pt x="4563" y="14748"/>
                  </a:cubicBezTo>
                  <a:cubicBezTo>
                    <a:pt x="3173" y="14748"/>
                    <a:pt x="2002" y="15296"/>
                    <a:pt x="1140" y="16437"/>
                  </a:cubicBezTo>
                  <a:cubicBezTo>
                    <a:pt x="1" y="17983"/>
                    <a:pt x="28" y="20425"/>
                    <a:pt x="2116" y="21699"/>
                  </a:cubicBezTo>
                  <a:cubicBezTo>
                    <a:pt x="2826" y="22157"/>
                    <a:pt x="3613" y="22403"/>
                    <a:pt x="4445" y="22403"/>
                  </a:cubicBezTo>
                  <a:cubicBezTo>
                    <a:pt x="4599" y="22403"/>
                    <a:pt x="4754" y="22394"/>
                    <a:pt x="4910" y="22377"/>
                  </a:cubicBezTo>
                  <a:cubicBezTo>
                    <a:pt x="6863" y="22160"/>
                    <a:pt x="8138" y="21103"/>
                    <a:pt x="8273" y="18933"/>
                  </a:cubicBezTo>
                  <a:cubicBezTo>
                    <a:pt x="8301" y="18770"/>
                    <a:pt x="8328" y="18607"/>
                    <a:pt x="8355" y="18417"/>
                  </a:cubicBezTo>
                  <a:cubicBezTo>
                    <a:pt x="8680" y="18255"/>
                    <a:pt x="9033" y="18065"/>
                    <a:pt x="9386" y="17875"/>
                  </a:cubicBezTo>
                  <a:cubicBezTo>
                    <a:pt x="9521" y="18038"/>
                    <a:pt x="9603" y="18146"/>
                    <a:pt x="9711" y="18282"/>
                  </a:cubicBezTo>
                  <a:cubicBezTo>
                    <a:pt x="10036" y="18607"/>
                    <a:pt x="10335" y="18933"/>
                    <a:pt x="10687" y="19231"/>
                  </a:cubicBezTo>
                  <a:cubicBezTo>
                    <a:pt x="11904" y="20245"/>
                    <a:pt x="13310" y="20785"/>
                    <a:pt x="14884" y="20785"/>
                  </a:cubicBezTo>
                  <a:cubicBezTo>
                    <a:pt x="14994" y="20785"/>
                    <a:pt x="15105" y="20782"/>
                    <a:pt x="15217" y="20777"/>
                  </a:cubicBezTo>
                  <a:cubicBezTo>
                    <a:pt x="16221" y="20723"/>
                    <a:pt x="17197" y="20506"/>
                    <a:pt x="18147" y="20235"/>
                  </a:cubicBezTo>
                  <a:cubicBezTo>
                    <a:pt x="18960" y="20018"/>
                    <a:pt x="19720" y="19692"/>
                    <a:pt x="20371" y="19150"/>
                  </a:cubicBezTo>
                  <a:cubicBezTo>
                    <a:pt x="20425" y="19095"/>
                    <a:pt x="20533" y="19068"/>
                    <a:pt x="20615" y="19014"/>
                  </a:cubicBezTo>
                  <a:cubicBezTo>
                    <a:pt x="21239" y="19557"/>
                    <a:pt x="21862" y="20072"/>
                    <a:pt x="22486" y="20587"/>
                  </a:cubicBezTo>
                  <a:cubicBezTo>
                    <a:pt x="22351" y="20859"/>
                    <a:pt x="22269" y="21075"/>
                    <a:pt x="22161" y="21292"/>
                  </a:cubicBezTo>
                  <a:cubicBezTo>
                    <a:pt x="21130" y="23734"/>
                    <a:pt x="22595" y="25958"/>
                    <a:pt x="24141" y="26771"/>
                  </a:cubicBezTo>
                  <a:cubicBezTo>
                    <a:pt x="24973" y="27225"/>
                    <a:pt x="25858" y="27416"/>
                    <a:pt x="26759" y="27416"/>
                  </a:cubicBezTo>
                  <a:cubicBezTo>
                    <a:pt x="27150" y="27416"/>
                    <a:pt x="27544" y="27380"/>
                    <a:pt x="27938" y="27314"/>
                  </a:cubicBezTo>
                  <a:cubicBezTo>
                    <a:pt x="29945" y="26988"/>
                    <a:pt x="31925" y="24873"/>
                    <a:pt x="32007" y="22432"/>
                  </a:cubicBezTo>
                  <a:cubicBezTo>
                    <a:pt x="32088" y="20452"/>
                    <a:pt x="30624" y="18011"/>
                    <a:pt x="28833" y="17143"/>
                  </a:cubicBezTo>
                  <a:cubicBezTo>
                    <a:pt x="28386" y="16908"/>
                    <a:pt x="27921" y="16791"/>
                    <a:pt x="27440" y="16791"/>
                  </a:cubicBezTo>
                  <a:cubicBezTo>
                    <a:pt x="27309" y="16791"/>
                    <a:pt x="27177" y="16800"/>
                    <a:pt x="27043" y="16817"/>
                  </a:cubicBezTo>
                  <a:cubicBezTo>
                    <a:pt x="26419" y="16926"/>
                    <a:pt x="25850" y="17088"/>
                    <a:pt x="25334" y="17441"/>
                  </a:cubicBezTo>
                  <a:cubicBezTo>
                    <a:pt x="25090" y="17604"/>
                    <a:pt x="24846" y="17739"/>
                    <a:pt x="24602" y="17902"/>
                  </a:cubicBezTo>
                  <a:cubicBezTo>
                    <a:pt x="23870" y="17278"/>
                    <a:pt x="23192" y="16709"/>
                    <a:pt x="22486" y="16112"/>
                  </a:cubicBezTo>
                  <a:cubicBezTo>
                    <a:pt x="23327" y="13318"/>
                    <a:pt x="22595" y="10850"/>
                    <a:pt x="20778" y="8653"/>
                  </a:cubicBezTo>
                  <a:cubicBezTo>
                    <a:pt x="20967" y="8463"/>
                    <a:pt x="21130" y="8300"/>
                    <a:pt x="21320" y="8083"/>
                  </a:cubicBezTo>
                  <a:cubicBezTo>
                    <a:pt x="21618" y="8137"/>
                    <a:pt x="21835" y="8219"/>
                    <a:pt x="22052" y="8246"/>
                  </a:cubicBezTo>
                  <a:cubicBezTo>
                    <a:pt x="22307" y="8279"/>
                    <a:pt x="22557" y="8296"/>
                    <a:pt x="22801" y="8296"/>
                  </a:cubicBezTo>
                  <a:cubicBezTo>
                    <a:pt x="23959" y="8296"/>
                    <a:pt x="24984" y="7903"/>
                    <a:pt x="25768" y="6917"/>
                  </a:cubicBezTo>
                  <a:cubicBezTo>
                    <a:pt x="26718" y="5723"/>
                    <a:pt x="27070" y="4340"/>
                    <a:pt x="26474" y="2848"/>
                  </a:cubicBezTo>
                  <a:cubicBezTo>
                    <a:pt x="25904" y="1438"/>
                    <a:pt x="24819" y="597"/>
                    <a:pt x="23354" y="163"/>
                  </a:cubicBezTo>
                  <a:cubicBezTo>
                    <a:pt x="22988" y="55"/>
                    <a:pt x="22615" y="0"/>
                    <a:pt x="22242" y="0"/>
                  </a:cubicBezTo>
                  <a:close/>
                </a:path>
              </a:pathLst>
            </a:custGeom>
            <a:solidFill>
              <a:srgbClr val="ED6A30"/>
            </a:solidFill>
            <a:ln cap="flat" cmpd="sng" w="1143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4961313" y="1545763"/>
              <a:ext cx="802900" cy="685525"/>
            </a:xfrm>
            <a:custGeom>
              <a:rect b="b" l="l" r="r" t="t"/>
              <a:pathLst>
                <a:path extrusionOk="0" h="27421" w="32116">
                  <a:moveTo>
                    <a:pt x="22248" y="931"/>
                  </a:moveTo>
                  <a:cubicBezTo>
                    <a:pt x="22581" y="931"/>
                    <a:pt x="22913" y="991"/>
                    <a:pt x="23246" y="1096"/>
                  </a:cubicBezTo>
                  <a:cubicBezTo>
                    <a:pt x="24223" y="1367"/>
                    <a:pt x="25036" y="1909"/>
                    <a:pt x="25525" y="2859"/>
                  </a:cubicBezTo>
                  <a:cubicBezTo>
                    <a:pt x="26121" y="4025"/>
                    <a:pt x="25958" y="5164"/>
                    <a:pt x="25199" y="6195"/>
                  </a:cubicBezTo>
                  <a:cubicBezTo>
                    <a:pt x="24636" y="7017"/>
                    <a:pt x="23849" y="7339"/>
                    <a:pt x="22948" y="7339"/>
                  </a:cubicBezTo>
                  <a:cubicBezTo>
                    <a:pt x="22719" y="7339"/>
                    <a:pt x="22484" y="7318"/>
                    <a:pt x="22243" y="7280"/>
                  </a:cubicBezTo>
                  <a:cubicBezTo>
                    <a:pt x="22243" y="7280"/>
                    <a:pt x="22215" y="7253"/>
                    <a:pt x="22161" y="7198"/>
                  </a:cubicBezTo>
                  <a:cubicBezTo>
                    <a:pt x="22297" y="7009"/>
                    <a:pt x="22460" y="6846"/>
                    <a:pt x="22595" y="6656"/>
                  </a:cubicBezTo>
                  <a:cubicBezTo>
                    <a:pt x="22785" y="6331"/>
                    <a:pt x="23029" y="6032"/>
                    <a:pt x="23138" y="5680"/>
                  </a:cubicBezTo>
                  <a:cubicBezTo>
                    <a:pt x="23544" y="4649"/>
                    <a:pt x="22812" y="3618"/>
                    <a:pt x="21727" y="3564"/>
                  </a:cubicBezTo>
                  <a:cubicBezTo>
                    <a:pt x="21700" y="3562"/>
                    <a:pt x="21672" y="3561"/>
                    <a:pt x="21646" y="3561"/>
                  </a:cubicBezTo>
                  <a:cubicBezTo>
                    <a:pt x="21252" y="3561"/>
                    <a:pt x="20949" y="3746"/>
                    <a:pt x="20669" y="4025"/>
                  </a:cubicBezTo>
                  <a:cubicBezTo>
                    <a:pt x="20317" y="4378"/>
                    <a:pt x="19964" y="4730"/>
                    <a:pt x="19557" y="5137"/>
                  </a:cubicBezTo>
                  <a:cubicBezTo>
                    <a:pt x="19476" y="4947"/>
                    <a:pt x="19395" y="4812"/>
                    <a:pt x="19367" y="4676"/>
                  </a:cubicBezTo>
                  <a:cubicBezTo>
                    <a:pt x="18961" y="2886"/>
                    <a:pt x="19910" y="1394"/>
                    <a:pt x="21700" y="987"/>
                  </a:cubicBezTo>
                  <a:cubicBezTo>
                    <a:pt x="21883" y="949"/>
                    <a:pt x="22065" y="931"/>
                    <a:pt x="22248" y="931"/>
                  </a:cubicBezTo>
                  <a:close/>
                  <a:moveTo>
                    <a:pt x="21510" y="4378"/>
                  </a:moveTo>
                  <a:cubicBezTo>
                    <a:pt x="21863" y="4378"/>
                    <a:pt x="22161" y="4486"/>
                    <a:pt x="22297" y="4839"/>
                  </a:cubicBezTo>
                  <a:cubicBezTo>
                    <a:pt x="22405" y="5218"/>
                    <a:pt x="22378" y="5571"/>
                    <a:pt x="22107" y="5842"/>
                  </a:cubicBezTo>
                  <a:cubicBezTo>
                    <a:pt x="21483" y="6520"/>
                    <a:pt x="20832" y="7171"/>
                    <a:pt x="20181" y="7849"/>
                  </a:cubicBezTo>
                  <a:cubicBezTo>
                    <a:pt x="20181" y="7877"/>
                    <a:pt x="20127" y="7877"/>
                    <a:pt x="20018" y="7931"/>
                  </a:cubicBezTo>
                  <a:cubicBezTo>
                    <a:pt x="19720" y="7714"/>
                    <a:pt x="19395" y="7470"/>
                    <a:pt x="19042" y="7226"/>
                  </a:cubicBezTo>
                  <a:cubicBezTo>
                    <a:pt x="19150" y="7063"/>
                    <a:pt x="19232" y="6927"/>
                    <a:pt x="19340" y="6819"/>
                  </a:cubicBezTo>
                  <a:cubicBezTo>
                    <a:pt x="19747" y="6412"/>
                    <a:pt x="20154" y="6005"/>
                    <a:pt x="20534" y="5571"/>
                  </a:cubicBezTo>
                  <a:cubicBezTo>
                    <a:pt x="20859" y="5218"/>
                    <a:pt x="21158" y="4812"/>
                    <a:pt x="21510" y="4378"/>
                  </a:cubicBezTo>
                  <a:close/>
                  <a:moveTo>
                    <a:pt x="13496" y="13563"/>
                  </a:moveTo>
                  <a:cubicBezTo>
                    <a:pt x="13635" y="13563"/>
                    <a:pt x="13791" y="13598"/>
                    <a:pt x="13915" y="13681"/>
                  </a:cubicBezTo>
                  <a:cubicBezTo>
                    <a:pt x="14295" y="13898"/>
                    <a:pt x="14295" y="14278"/>
                    <a:pt x="13915" y="14522"/>
                  </a:cubicBezTo>
                  <a:cubicBezTo>
                    <a:pt x="13780" y="14630"/>
                    <a:pt x="13644" y="14685"/>
                    <a:pt x="13482" y="14766"/>
                  </a:cubicBezTo>
                  <a:cubicBezTo>
                    <a:pt x="12152" y="15444"/>
                    <a:pt x="10823" y="16122"/>
                    <a:pt x="9521" y="16800"/>
                  </a:cubicBezTo>
                  <a:cubicBezTo>
                    <a:pt x="9087" y="17017"/>
                    <a:pt x="8681" y="17261"/>
                    <a:pt x="8219" y="17533"/>
                  </a:cubicBezTo>
                  <a:cubicBezTo>
                    <a:pt x="7975" y="17017"/>
                    <a:pt x="7758" y="16556"/>
                    <a:pt x="7541" y="16095"/>
                  </a:cubicBezTo>
                  <a:cubicBezTo>
                    <a:pt x="7813" y="15824"/>
                    <a:pt x="8165" y="15688"/>
                    <a:pt x="8518" y="15553"/>
                  </a:cubicBezTo>
                  <a:cubicBezTo>
                    <a:pt x="9955" y="15037"/>
                    <a:pt x="11339" y="14468"/>
                    <a:pt x="12695" y="13790"/>
                  </a:cubicBezTo>
                  <a:cubicBezTo>
                    <a:pt x="12912" y="13708"/>
                    <a:pt x="13156" y="13600"/>
                    <a:pt x="13373" y="13573"/>
                  </a:cubicBezTo>
                  <a:cubicBezTo>
                    <a:pt x="13411" y="13566"/>
                    <a:pt x="13453" y="13563"/>
                    <a:pt x="13496" y="13563"/>
                  </a:cubicBezTo>
                  <a:close/>
                  <a:moveTo>
                    <a:pt x="15217" y="7470"/>
                  </a:moveTo>
                  <a:cubicBezTo>
                    <a:pt x="15841" y="7470"/>
                    <a:pt x="16438" y="7524"/>
                    <a:pt x="17062" y="7578"/>
                  </a:cubicBezTo>
                  <a:cubicBezTo>
                    <a:pt x="18147" y="7660"/>
                    <a:pt x="19042" y="8229"/>
                    <a:pt x="19774" y="8989"/>
                  </a:cubicBezTo>
                  <a:cubicBezTo>
                    <a:pt x="20805" y="10074"/>
                    <a:pt x="21592" y="11294"/>
                    <a:pt x="21809" y="12813"/>
                  </a:cubicBezTo>
                  <a:cubicBezTo>
                    <a:pt x="22107" y="15064"/>
                    <a:pt x="21483" y="16990"/>
                    <a:pt x="19666" y="18455"/>
                  </a:cubicBezTo>
                  <a:cubicBezTo>
                    <a:pt x="19395" y="18699"/>
                    <a:pt x="19069" y="18916"/>
                    <a:pt x="18716" y="19052"/>
                  </a:cubicBezTo>
                  <a:cubicBezTo>
                    <a:pt x="17525" y="19489"/>
                    <a:pt x="16311" y="19796"/>
                    <a:pt x="15056" y="19796"/>
                  </a:cubicBezTo>
                  <a:cubicBezTo>
                    <a:pt x="14911" y="19796"/>
                    <a:pt x="14766" y="19792"/>
                    <a:pt x="14621" y="19784"/>
                  </a:cubicBezTo>
                  <a:cubicBezTo>
                    <a:pt x="12858" y="19703"/>
                    <a:pt x="11447" y="18916"/>
                    <a:pt x="10335" y="17560"/>
                  </a:cubicBezTo>
                  <a:cubicBezTo>
                    <a:pt x="10308" y="17533"/>
                    <a:pt x="10308" y="17478"/>
                    <a:pt x="10308" y="17397"/>
                  </a:cubicBezTo>
                  <a:cubicBezTo>
                    <a:pt x="10471" y="17289"/>
                    <a:pt x="10634" y="17180"/>
                    <a:pt x="10823" y="17072"/>
                  </a:cubicBezTo>
                  <a:cubicBezTo>
                    <a:pt x="11990" y="16475"/>
                    <a:pt x="13129" y="15878"/>
                    <a:pt x="14295" y="15308"/>
                  </a:cubicBezTo>
                  <a:cubicBezTo>
                    <a:pt x="14973" y="14956"/>
                    <a:pt x="15299" y="14359"/>
                    <a:pt x="15109" y="13762"/>
                  </a:cubicBezTo>
                  <a:cubicBezTo>
                    <a:pt x="14891" y="13060"/>
                    <a:pt x="14241" y="12574"/>
                    <a:pt x="13603" y="12574"/>
                  </a:cubicBezTo>
                  <a:cubicBezTo>
                    <a:pt x="13526" y="12574"/>
                    <a:pt x="13449" y="12582"/>
                    <a:pt x="13373" y="12596"/>
                  </a:cubicBezTo>
                  <a:cubicBezTo>
                    <a:pt x="12966" y="12705"/>
                    <a:pt x="12614" y="12867"/>
                    <a:pt x="12234" y="13030"/>
                  </a:cubicBezTo>
                  <a:cubicBezTo>
                    <a:pt x="11501" y="13328"/>
                    <a:pt x="10769" y="13681"/>
                    <a:pt x="10010" y="13979"/>
                  </a:cubicBezTo>
                  <a:cubicBezTo>
                    <a:pt x="9847" y="14061"/>
                    <a:pt x="9657" y="14115"/>
                    <a:pt x="9413" y="14196"/>
                  </a:cubicBezTo>
                  <a:cubicBezTo>
                    <a:pt x="9359" y="13437"/>
                    <a:pt x="9521" y="12813"/>
                    <a:pt x="9711" y="12216"/>
                  </a:cubicBezTo>
                  <a:cubicBezTo>
                    <a:pt x="9983" y="11294"/>
                    <a:pt x="10417" y="10453"/>
                    <a:pt x="10986" y="9694"/>
                  </a:cubicBezTo>
                  <a:cubicBezTo>
                    <a:pt x="12017" y="8256"/>
                    <a:pt x="13427" y="7497"/>
                    <a:pt x="15217" y="7470"/>
                  </a:cubicBezTo>
                  <a:close/>
                  <a:moveTo>
                    <a:pt x="4446" y="15615"/>
                  </a:moveTo>
                  <a:cubicBezTo>
                    <a:pt x="4557" y="15615"/>
                    <a:pt x="4667" y="15621"/>
                    <a:pt x="4775" y="15634"/>
                  </a:cubicBezTo>
                  <a:cubicBezTo>
                    <a:pt x="6185" y="15824"/>
                    <a:pt x="7135" y="16692"/>
                    <a:pt x="7352" y="18156"/>
                  </a:cubicBezTo>
                  <a:cubicBezTo>
                    <a:pt x="7379" y="18319"/>
                    <a:pt x="7379" y="18482"/>
                    <a:pt x="7379" y="18645"/>
                  </a:cubicBezTo>
                  <a:cubicBezTo>
                    <a:pt x="7379" y="18672"/>
                    <a:pt x="7406" y="18672"/>
                    <a:pt x="7433" y="18672"/>
                  </a:cubicBezTo>
                  <a:cubicBezTo>
                    <a:pt x="7352" y="19024"/>
                    <a:pt x="7324" y="19404"/>
                    <a:pt x="7189" y="19757"/>
                  </a:cubicBezTo>
                  <a:cubicBezTo>
                    <a:pt x="6972" y="20462"/>
                    <a:pt x="6511" y="20950"/>
                    <a:pt x="5833" y="21221"/>
                  </a:cubicBezTo>
                  <a:cubicBezTo>
                    <a:pt x="5388" y="21385"/>
                    <a:pt x="4948" y="21468"/>
                    <a:pt x="4513" y="21468"/>
                  </a:cubicBezTo>
                  <a:cubicBezTo>
                    <a:pt x="3940" y="21468"/>
                    <a:pt x="3377" y="21324"/>
                    <a:pt x="2822" y="21032"/>
                  </a:cubicBezTo>
                  <a:cubicBezTo>
                    <a:pt x="1276" y="20218"/>
                    <a:pt x="1005" y="18699"/>
                    <a:pt x="1628" y="17397"/>
                  </a:cubicBezTo>
                  <a:cubicBezTo>
                    <a:pt x="2194" y="16216"/>
                    <a:pt x="3363" y="15615"/>
                    <a:pt x="4446" y="15615"/>
                  </a:cubicBezTo>
                  <a:close/>
                  <a:moveTo>
                    <a:pt x="22080" y="17126"/>
                  </a:moveTo>
                  <a:cubicBezTo>
                    <a:pt x="22270" y="17234"/>
                    <a:pt x="22432" y="17343"/>
                    <a:pt x="22568" y="17451"/>
                  </a:cubicBezTo>
                  <a:cubicBezTo>
                    <a:pt x="23409" y="18184"/>
                    <a:pt x="24250" y="18916"/>
                    <a:pt x="25118" y="19621"/>
                  </a:cubicBezTo>
                  <a:cubicBezTo>
                    <a:pt x="25470" y="19920"/>
                    <a:pt x="25850" y="20191"/>
                    <a:pt x="26230" y="20489"/>
                  </a:cubicBezTo>
                  <a:cubicBezTo>
                    <a:pt x="26284" y="20543"/>
                    <a:pt x="26365" y="20571"/>
                    <a:pt x="26420" y="20598"/>
                  </a:cubicBezTo>
                  <a:cubicBezTo>
                    <a:pt x="26826" y="20977"/>
                    <a:pt x="26799" y="21411"/>
                    <a:pt x="26311" y="21710"/>
                  </a:cubicBezTo>
                  <a:cubicBezTo>
                    <a:pt x="26154" y="21801"/>
                    <a:pt x="25984" y="21849"/>
                    <a:pt x="25816" y="21849"/>
                  </a:cubicBezTo>
                  <a:cubicBezTo>
                    <a:pt x="25638" y="21849"/>
                    <a:pt x="25462" y="21795"/>
                    <a:pt x="25308" y="21683"/>
                  </a:cubicBezTo>
                  <a:cubicBezTo>
                    <a:pt x="24033" y="20598"/>
                    <a:pt x="22758" y="19513"/>
                    <a:pt x="21456" y="18401"/>
                  </a:cubicBezTo>
                  <a:cubicBezTo>
                    <a:pt x="21429" y="18373"/>
                    <a:pt x="21402" y="18346"/>
                    <a:pt x="21347" y="18265"/>
                  </a:cubicBezTo>
                  <a:cubicBezTo>
                    <a:pt x="21619" y="17858"/>
                    <a:pt x="21836" y="17506"/>
                    <a:pt x="22080" y="17126"/>
                  </a:cubicBezTo>
                  <a:close/>
                  <a:moveTo>
                    <a:pt x="27379" y="17817"/>
                  </a:moveTo>
                  <a:cubicBezTo>
                    <a:pt x="27884" y="17817"/>
                    <a:pt x="28376" y="17965"/>
                    <a:pt x="28779" y="18265"/>
                  </a:cubicBezTo>
                  <a:cubicBezTo>
                    <a:pt x="29810" y="19052"/>
                    <a:pt x="30542" y="20055"/>
                    <a:pt x="30895" y="21303"/>
                  </a:cubicBezTo>
                  <a:cubicBezTo>
                    <a:pt x="31058" y="21872"/>
                    <a:pt x="31058" y="22442"/>
                    <a:pt x="30949" y="23012"/>
                  </a:cubicBezTo>
                  <a:cubicBezTo>
                    <a:pt x="30759" y="23988"/>
                    <a:pt x="30244" y="24802"/>
                    <a:pt x="29512" y="25480"/>
                  </a:cubicBezTo>
                  <a:cubicBezTo>
                    <a:pt x="29051" y="25941"/>
                    <a:pt x="28481" y="26239"/>
                    <a:pt x="27857" y="26375"/>
                  </a:cubicBezTo>
                  <a:cubicBezTo>
                    <a:pt x="27533" y="26438"/>
                    <a:pt x="27210" y="26469"/>
                    <a:pt x="26892" y="26469"/>
                  </a:cubicBezTo>
                  <a:cubicBezTo>
                    <a:pt x="26119" y="26469"/>
                    <a:pt x="25367" y="26287"/>
                    <a:pt x="24657" y="25941"/>
                  </a:cubicBezTo>
                  <a:cubicBezTo>
                    <a:pt x="23002" y="25100"/>
                    <a:pt x="22378" y="23039"/>
                    <a:pt x="23300" y="21330"/>
                  </a:cubicBezTo>
                  <a:lnTo>
                    <a:pt x="23300" y="21330"/>
                  </a:lnTo>
                  <a:cubicBezTo>
                    <a:pt x="23680" y="21466"/>
                    <a:pt x="23951" y="21764"/>
                    <a:pt x="24277" y="22008"/>
                  </a:cubicBezTo>
                  <a:cubicBezTo>
                    <a:pt x="24521" y="22198"/>
                    <a:pt x="24738" y="22388"/>
                    <a:pt x="25009" y="22551"/>
                  </a:cubicBezTo>
                  <a:cubicBezTo>
                    <a:pt x="25264" y="22692"/>
                    <a:pt x="25533" y="22756"/>
                    <a:pt x="25796" y="22756"/>
                  </a:cubicBezTo>
                  <a:cubicBezTo>
                    <a:pt x="26596" y="22756"/>
                    <a:pt x="27348" y="22160"/>
                    <a:pt x="27532" y="21303"/>
                  </a:cubicBezTo>
                  <a:cubicBezTo>
                    <a:pt x="27559" y="21086"/>
                    <a:pt x="27505" y="20815"/>
                    <a:pt x="27423" y="20625"/>
                  </a:cubicBezTo>
                  <a:cubicBezTo>
                    <a:pt x="27288" y="20381"/>
                    <a:pt x="27071" y="20164"/>
                    <a:pt x="26881" y="19974"/>
                  </a:cubicBezTo>
                  <a:cubicBezTo>
                    <a:pt x="26555" y="19621"/>
                    <a:pt x="26175" y="19323"/>
                    <a:pt x="25823" y="19024"/>
                  </a:cubicBezTo>
                  <a:cubicBezTo>
                    <a:pt x="25687" y="18889"/>
                    <a:pt x="25579" y="18753"/>
                    <a:pt x="25443" y="18618"/>
                  </a:cubicBezTo>
                  <a:cubicBezTo>
                    <a:pt x="25989" y="18087"/>
                    <a:pt x="26696" y="17817"/>
                    <a:pt x="27379" y="17817"/>
                  </a:cubicBezTo>
                  <a:close/>
                  <a:moveTo>
                    <a:pt x="22213" y="0"/>
                  </a:moveTo>
                  <a:cubicBezTo>
                    <a:pt x="21848" y="0"/>
                    <a:pt x="21486" y="55"/>
                    <a:pt x="21130" y="173"/>
                  </a:cubicBezTo>
                  <a:cubicBezTo>
                    <a:pt x="19069" y="797"/>
                    <a:pt x="17930" y="2804"/>
                    <a:pt x="18472" y="4866"/>
                  </a:cubicBezTo>
                  <a:cubicBezTo>
                    <a:pt x="18554" y="5191"/>
                    <a:pt x="18716" y="5517"/>
                    <a:pt x="18852" y="5869"/>
                  </a:cubicBezTo>
                  <a:cubicBezTo>
                    <a:pt x="18554" y="6195"/>
                    <a:pt x="18255" y="6493"/>
                    <a:pt x="18038" y="6737"/>
                  </a:cubicBezTo>
                  <a:cubicBezTo>
                    <a:pt x="17279" y="6656"/>
                    <a:pt x="16628" y="6520"/>
                    <a:pt x="15977" y="6493"/>
                  </a:cubicBezTo>
                  <a:cubicBezTo>
                    <a:pt x="15840" y="6488"/>
                    <a:pt x="15704" y="6485"/>
                    <a:pt x="15569" y="6485"/>
                  </a:cubicBezTo>
                  <a:cubicBezTo>
                    <a:pt x="14283" y="6485"/>
                    <a:pt x="13067" y="6731"/>
                    <a:pt x="11963" y="7443"/>
                  </a:cubicBezTo>
                  <a:cubicBezTo>
                    <a:pt x="11067" y="8039"/>
                    <a:pt x="10362" y="8799"/>
                    <a:pt x="9820" y="9694"/>
                  </a:cubicBezTo>
                  <a:cubicBezTo>
                    <a:pt x="9250" y="10725"/>
                    <a:pt x="8789" y="11782"/>
                    <a:pt x="8599" y="12949"/>
                  </a:cubicBezTo>
                  <a:cubicBezTo>
                    <a:pt x="8518" y="13491"/>
                    <a:pt x="8464" y="14034"/>
                    <a:pt x="8409" y="14576"/>
                  </a:cubicBezTo>
                  <a:cubicBezTo>
                    <a:pt x="7840" y="14847"/>
                    <a:pt x="7297" y="15119"/>
                    <a:pt x="6728" y="15363"/>
                  </a:cubicBezTo>
                  <a:cubicBezTo>
                    <a:pt x="6592" y="15308"/>
                    <a:pt x="6456" y="15254"/>
                    <a:pt x="6348" y="15200"/>
                  </a:cubicBezTo>
                  <a:cubicBezTo>
                    <a:pt x="5887" y="14875"/>
                    <a:pt x="5399" y="14766"/>
                    <a:pt x="4856" y="14739"/>
                  </a:cubicBezTo>
                  <a:cubicBezTo>
                    <a:pt x="4784" y="14736"/>
                    <a:pt x="4713" y="14735"/>
                    <a:pt x="4642" y="14735"/>
                  </a:cubicBezTo>
                  <a:cubicBezTo>
                    <a:pt x="3217" y="14735"/>
                    <a:pt x="2019" y="15259"/>
                    <a:pt x="1140" y="16448"/>
                  </a:cubicBezTo>
                  <a:cubicBezTo>
                    <a:pt x="1" y="17967"/>
                    <a:pt x="28" y="20408"/>
                    <a:pt x="2117" y="21710"/>
                  </a:cubicBezTo>
                  <a:cubicBezTo>
                    <a:pt x="2835" y="22136"/>
                    <a:pt x="3590" y="22395"/>
                    <a:pt x="4398" y="22395"/>
                  </a:cubicBezTo>
                  <a:cubicBezTo>
                    <a:pt x="4566" y="22395"/>
                    <a:pt x="4737" y="22384"/>
                    <a:pt x="4910" y="22361"/>
                  </a:cubicBezTo>
                  <a:cubicBezTo>
                    <a:pt x="6863" y="22144"/>
                    <a:pt x="8165" y="21086"/>
                    <a:pt x="8301" y="18916"/>
                  </a:cubicBezTo>
                  <a:cubicBezTo>
                    <a:pt x="8301" y="18753"/>
                    <a:pt x="8328" y="18590"/>
                    <a:pt x="8355" y="18428"/>
                  </a:cubicBezTo>
                  <a:cubicBezTo>
                    <a:pt x="8708" y="18238"/>
                    <a:pt x="9033" y="18075"/>
                    <a:pt x="9386" y="17885"/>
                  </a:cubicBezTo>
                  <a:cubicBezTo>
                    <a:pt x="9521" y="18021"/>
                    <a:pt x="9630" y="18156"/>
                    <a:pt x="9738" y="18265"/>
                  </a:cubicBezTo>
                  <a:cubicBezTo>
                    <a:pt x="10037" y="18590"/>
                    <a:pt x="10335" y="18943"/>
                    <a:pt x="10688" y="19214"/>
                  </a:cubicBezTo>
                  <a:cubicBezTo>
                    <a:pt x="11930" y="20228"/>
                    <a:pt x="13314" y="20768"/>
                    <a:pt x="14884" y="20768"/>
                  </a:cubicBezTo>
                  <a:cubicBezTo>
                    <a:pt x="14995" y="20768"/>
                    <a:pt x="15106" y="20766"/>
                    <a:pt x="15217" y="20760"/>
                  </a:cubicBezTo>
                  <a:cubicBezTo>
                    <a:pt x="16221" y="20706"/>
                    <a:pt x="17197" y="20516"/>
                    <a:pt x="18174" y="20245"/>
                  </a:cubicBezTo>
                  <a:cubicBezTo>
                    <a:pt x="18961" y="20028"/>
                    <a:pt x="19747" y="19703"/>
                    <a:pt x="20371" y="19133"/>
                  </a:cubicBezTo>
                  <a:cubicBezTo>
                    <a:pt x="20452" y="19079"/>
                    <a:pt x="20534" y="19052"/>
                    <a:pt x="20615" y="18997"/>
                  </a:cubicBezTo>
                  <a:cubicBezTo>
                    <a:pt x="21266" y="19540"/>
                    <a:pt x="21863" y="20055"/>
                    <a:pt x="22487" y="20598"/>
                  </a:cubicBezTo>
                  <a:cubicBezTo>
                    <a:pt x="22378" y="20869"/>
                    <a:pt x="22270" y="21059"/>
                    <a:pt x="22188" y="21276"/>
                  </a:cubicBezTo>
                  <a:cubicBezTo>
                    <a:pt x="21130" y="23717"/>
                    <a:pt x="22622" y="25968"/>
                    <a:pt x="24141" y="26782"/>
                  </a:cubicBezTo>
                  <a:cubicBezTo>
                    <a:pt x="25006" y="27224"/>
                    <a:pt x="25898" y="27421"/>
                    <a:pt x="26818" y="27421"/>
                  </a:cubicBezTo>
                  <a:cubicBezTo>
                    <a:pt x="27196" y="27421"/>
                    <a:pt x="27578" y="27388"/>
                    <a:pt x="27966" y="27324"/>
                  </a:cubicBezTo>
                  <a:cubicBezTo>
                    <a:pt x="29946" y="26972"/>
                    <a:pt x="31926" y="24883"/>
                    <a:pt x="32034" y="22415"/>
                  </a:cubicBezTo>
                  <a:cubicBezTo>
                    <a:pt x="32116" y="20435"/>
                    <a:pt x="30624" y="18021"/>
                    <a:pt x="28861" y="17126"/>
                  </a:cubicBezTo>
                  <a:cubicBezTo>
                    <a:pt x="28415" y="16914"/>
                    <a:pt x="27953" y="16801"/>
                    <a:pt x="27461" y="16801"/>
                  </a:cubicBezTo>
                  <a:cubicBezTo>
                    <a:pt x="27324" y="16801"/>
                    <a:pt x="27185" y="16810"/>
                    <a:pt x="27043" y="16827"/>
                  </a:cubicBezTo>
                  <a:cubicBezTo>
                    <a:pt x="26447" y="16936"/>
                    <a:pt x="25850" y="17099"/>
                    <a:pt x="25335" y="17451"/>
                  </a:cubicBezTo>
                  <a:cubicBezTo>
                    <a:pt x="25118" y="17614"/>
                    <a:pt x="24846" y="17750"/>
                    <a:pt x="24602" y="17885"/>
                  </a:cubicBezTo>
                  <a:cubicBezTo>
                    <a:pt x="23897" y="17289"/>
                    <a:pt x="23192" y="16692"/>
                    <a:pt x="22514" y="16122"/>
                  </a:cubicBezTo>
                  <a:cubicBezTo>
                    <a:pt x="23327" y="13301"/>
                    <a:pt x="22595" y="10860"/>
                    <a:pt x="20778" y="8663"/>
                  </a:cubicBezTo>
                  <a:cubicBezTo>
                    <a:pt x="20968" y="8473"/>
                    <a:pt x="21130" y="8283"/>
                    <a:pt x="21320" y="8094"/>
                  </a:cubicBezTo>
                  <a:cubicBezTo>
                    <a:pt x="21619" y="8148"/>
                    <a:pt x="21836" y="8229"/>
                    <a:pt x="22080" y="8229"/>
                  </a:cubicBezTo>
                  <a:cubicBezTo>
                    <a:pt x="22343" y="8269"/>
                    <a:pt x="22602" y="8290"/>
                    <a:pt x="22855" y="8290"/>
                  </a:cubicBezTo>
                  <a:cubicBezTo>
                    <a:pt x="23983" y="8290"/>
                    <a:pt x="24993" y="7880"/>
                    <a:pt x="25769" y="6927"/>
                  </a:cubicBezTo>
                  <a:cubicBezTo>
                    <a:pt x="26718" y="5707"/>
                    <a:pt x="27071" y="4350"/>
                    <a:pt x="26474" y="2859"/>
                  </a:cubicBezTo>
                  <a:cubicBezTo>
                    <a:pt x="25904" y="1421"/>
                    <a:pt x="24819" y="580"/>
                    <a:pt x="23382" y="173"/>
                  </a:cubicBezTo>
                  <a:cubicBezTo>
                    <a:pt x="22991" y="62"/>
                    <a:pt x="22600" y="0"/>
                    <a:pt x="2221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195263" y="1732488"/>
              <a:ext cx="318725" cy="308200"/>
            </a:xfrm>
            <a:custGeom>
              <a:rect b="b" l="l" r="r" t="t"/>
              <a:pathLst>
                <a:path extrusionOk="0" h="12328" w="12749">
                  <a:moveTo>
                    <a:pt x="5859" y="1"/>
                  </a:moveTo>
                  <a:cubicBezTo>
                    <a:pt x="4069" y="28"/>
                    <a:pt x="2659" y="787"/>
                    <a:pt x="1628" y="2225"/>
                  </a:cubicBezTo>
                  <a:cubicBezTo>
                    <a:pt x="1059" y="2984"/>
                    <a:pt x="625" y="3825"/>
                    <a:pt x="353" y="4747"/>
                  </a:cubicBezTo>
                  <a:cubicBezTo>
                    <a:pt x="163" y="5344"/>
                    <a:pt x="1" y="5968"/>
                    <a:pt x="55" y="6727"/>
                  </a:cubicBezTo>
                  <a:cubicBezTo>
                    <a:pt x="299" y="6646"/>
                    <a:pt x="489" y="6592"/>
                    <a:pt x="652" y="6510"/>
                  </a:cubicBezTo>
                  <a:cubicBezTo>
                    <a:pt x="1411" y="6212"/>
                    <a:pt x="2143" y="5859"/>
                    <a:pt x="2876" y="5561"/>
                  </a:cubicBezTo>
                  <a:cubicBezTo>
                    <a:pt x="3256" y="5398"/>
                    <a:pt x="3608" y="5236"/>
                    <a:pt x="4015" y="5127"/>
                  </a:cubicBezTo>
                  <a:cubicBezTo>
                    <a:pt x="4091" y="5113"/>
                    <a:pt x="4168" y="5105"/>
                    <a:pt x="4245" y="5105"/>
                  </a:cubicBezTo>
                  <a:cubicBezTo>
                    <a:pt x="4883" y="5105"/>
                    <a:pt x="5533" y="5591"/>
                    <a:pt x="5751" y="6293"/>
                  </a:cubicBezTo>
                  <a:cubicBezTo>
                    <a:pt x="5941" y="6890"/>
                    <a:pt x="5615" y="7487"/>
                    <a:pt x="4937" y="7839"/>
                  </a:cubicBezTo>
                  <a:cubicBezTo>
                    <a:pt x="3771" y="8409"/>
                    <a:pt x="2632" y="9006"/>
                    <a:pt x="1465" y="9603"/>
                  </a:cubicBezTo>
                  <a:cubicBezTo>
                    <a:pt x="1276" y="9711"/>
                    <a:pt x="1113" y="9820"/>
                    <a:pt x="950" y="9928"/>
                  </a:cubicBezTo>
                  <a:cubicBezTo>
                    <a:pt x="950" y="10009"/>
                    <a:pt x="950" y="10064"/>
                    <a:pt x="977" y="10091"/>
                  </a:cubicBezTo>
                  <a:cubicBezTo>
                    <a:pt x="2089" y="11447"/>
                    <a:pt x="3500" y="12234"/>
                    <a:pt x="5263" y="12315"/>
                  </a:cubicBezTo>
                  <a:cubicBezTo>
                    <a:pt x="5408" y="12323"/>
                    <a:pt x="5553" y="12327"/>
                    <a:pt x="5698" y="12327"/>
                  </a:cubicBezTo>
                  <a:cubicBezTo>
                    <a:pt x="6953" y="12327"/>
                    <a:pt x="8167" y="12020"/>
                    <a:pt x="9358" y="11583"/>
                  </a:cubicBezTo>
                  <a:cubicBezTo>
                    <a:pt x="9711" y="11447"/>
                    <a:pt x="10037" y="11230"/>
                    <a:pt x="10308" y="10986"/>
                  </a:cubicBezTo>
                  <a:cubicBezTo>
                    <a:pt x="12125" y="9521"/>
                    <a:pt x="12749" y="7595"/>
                    <a:pt x="12451" y="5344"/>
                  </a:cubicBezTo>
                  <a:cubicBezTo>
                    <a:pt x="12234" y="3825"/>
                    <a:pt x="11447" y="2605"/>
                    <a:pt x="10416" y="1520"/>
                  </a:cubicBezTo>
                  <a:cubicBezTo>
                    <a:pt x="9684" y="760"/>
                    <a:pt x="8789" y="191"/>
                    <a:pt x="7704" y="109"/>
                  </a:cubicBezTo>
                  <a:cubicBezTo>
                    <a:pt x="7080" y="55"/>
                    <a:pt x="6483" y="1"/>
                    <a:pt x="5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20763" y="1991188"/>
              <a:ext cx="217000" cy="216325"/>
            </a:xfrm>
            <a:custGeom>
              <a:rect b="b" l="l" r="r" t="t"/>
              <a:pathLst>
                <a:path extrusionOk="0" h="8653" w="8680">
                  <a:moveTo>
                    <a:pt x="5001" y="0"/>
                  </a:moveTo>
                  <a:cubicBezTo>
                    <a:pt x="4318" y="0"/>
                    <a:pt x="3611" y="270"/>
                    <a:pt x="3065" y="801"/>
                  </a:cubicBezTo>
                  <a:cubicBezTo>
                    <a:pt x="3201" y="936"/>
                    <a:pt x="3309" y="1072"/>
                    <a:pt x="3445" y="1207"/>
                  </a:cubicBezTo>
                  <a:cubicBezTo>
                    <a:pt x="3797" y="1506"/>
                    <a:pt x="4177" y="1804"/>
                    <a:pt x="4503" y="2157"/>
                  </a:cubicBezTo>
                  <a:cubicBezTo>
                    <a:pt x="4693" y="2347"/>
                    <a:pt x="4910" y="2564"/>
                    <a:pt x="5045" y="2808"/>
                  </a:cubicBezTo>
                  <a:cubicBezTo>
                    <a:pt x="5127" y="2998"/>
                    <a:pt x="5181" y="3269"/>
                    <a:pt x="5154" y="3486"/>
                  </a:cubicBezTo>
                  <a:cubicBezTo>
                    <a:pt x="4970" y="4343"/>
                    <a:pt x="4218" y="4939"/>
                    <a:pt x="3418" y="4939"/>
                  </a:cubicBezTo>
                  <a:cubicBezTo>
                    <a:pt x="3155" y="4939"/>
                    <a:pt x="2886" y="4875"/>
                    <a:pt x="2631" y="4734"/>
                  </a:cubicBezTo>
                  <a:cubicBezTo>
                    <a:pt x="2360" y="4571"/>
                    <a:pt x="2143" y="4381"/>
                    <a:pt x="1899" y="4191"/>
                  </a:cubicBezTo>
                  <a:cubicBezTo>
                    <a:pt x="1573" y="3947"/>
                    <a:pt x="1302" y="3649"/>
                    <a:pt x="922" y="3513"/>
                  </a:cubicBezTo>
                  <a:lnTo>
                    <a:pt x="922" y="3513"/>
                  </a:lnTo>
                  <a:cubicBezTo>
                    <a:pt x="0" y="5222"/>
                    <a:pt x="624" y="7283"/>
                    <a:pt x="2279" y="8124"/>
                  </a:cubicBezTo>
                  <a:cubicBezTo>
                    <a:pt x="2989" y="8470"/>
                    <a:pt x="3741" y="8652"/>
                    <a:pt x="4514" y="8652"/>
                  </a:cubicBezTo>
                  <a:cubicBezTo>
                    <a:pt x="4832" y="8652"/>
                    <a:pt x="5155" y="8621"/>
                    <a:pt x="5479" y="8558"/>
                  </a:cubicBezTo>
                  <a:cubicBezTo>
                    <a:pt x="6103" y="8422"/>
                    <a:pt x="6673" y="8124"/>
                    <a:pt x="7134" y="7663"/>
                  </a:cubicBezTo>
                  <a:cubicBezTo>
                    <a:pt x="7866" y="6985"/>
                    <a:pt x="8381" y="6171"/>
                    <a:pt x="8571" y="5195"/>
                  </a:cubicBezTo>
                  <a:cubicBezTo>
                    <a:pt x="8680" y="4625"/>
                    <a:pt x="8680" y="4055"/>
                    <a:pt x="8517" y="3486"/>
                  </a:cubicBezTo>
                  <a:cubicBezTo>
                    <a:pt x="8164" y="2238"/>
                    <a:pt x="7432" y="1235"/>
                    <a:pt x="6401" y="448"/>
                  </a:cubicBezTo>
                  <a:cubicBezTo>
                    <a:pt x="5998" y="148"/>
                    <a:pt x="5506" y="0"/>
                    <a:pt x="5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4986413" y="1936138"/>
              <a:ext cx="160725" cy="146350"/>
            </a:xfrm>
            <a:custGeom>
              <a:rect b="b" l="l" r="r" t="t"/>
              <a:pathLst>
                <a:path extrusionOk="0" h="5854" w="6429">
                  <a:moveTo>
                    <a:pt x="3442" y="0"/>
                  </a:moveTo>
                  <a:cubicBezTo>
                    <a:pt x="2359" y="0"/>
                    <a:pt x="1190" y="601"/>
                    <a:pt x="624" y="1782"/>
                  </a:cubicBezTo>
                  <a:cubicBezTo>
                    <a:pt x="1" y="3084"/>
                    <a:pt x="272" y="4603"/>
                    <a:pt x="1818" y="5417"/>
                  </a:cubicBezTo>
                  <a:cubicBezTo>
                    <a:pt x="2373" y="5709"/>
                    <a:pt x="2936" y="5853"/>
                    <a:pt x="3509" y="5853"/>
                  </a:cubicBezTo>
                  <a:cubicBezTo>
                    <a:pt x="3944" y="5853"/>
                    <a:pt x="4384" y="5770"/>
                    <a:pt x="4829" y="5606"/>
                  </a:cubicBezTo>
                  <a:cubicBezTo>
                    <a:pt x="5507" y="5335"/>
                    <a:pt x="5968" y="4847"/>
                    <a:pt x="6185" y="4142"/>
                  </a:cubicBezTo>
                  <a:cubicBezTo>
                    <a:pt x="6320" y="3789"/>
                    <a:pt x="6348" y="3409"/>
                    <a:pt x="6429" y="3057"/>
                  </a:cubicBezTo>
                  <a:cubicBezTo>
                    <a:pt x="6402" y="3057"/>
                    <a:pt x="6375" y="3057"/>
                    <a:pt x="6375" y="3030"/>
                  </a:cubicBezTo>
                  <a:cubicBezTo>
                    <a:pt x="6375" y="2867"/>
                    <a:pt x="6375" y="2704"/>
                    <a:pt x="6348" y="2541"/>
                  </a:cubicBezTo>
                  <a:cubicBezTo>
                    <a:pt x="6131" y="1077"/>
                    <a:pt x="5181" y="209"/>
                    <a:pt x="3771" y="19"/>
                  </a:cubicBezTo>
                  <a:cubicBezTo>
                    <a:pt x="3663" y="6"/>
                    <a:pt x="3553" y="0"/>
                    <a:pt x="3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435313" y="1569013"/>
              <a:ext cx="179050" cy="160225"/>
            </a:xfrm>
            <a:custGeom>
              <a:rect b="b" l="l" r="r" t="t"/>
              <a:pathLst>
                <a:path extrusionOk="0" h="6409" w="7162">
                  <a:moveTo>
                    <a:pt x="3288" y="1"/>
                  </a:moveTo>
                  <a:cubicBezTo>
                    <a:pt x="3105" y="1"/>
                    <a:pt x="2923" y="19"/>
                    <a:pt x="2740" y="57"/>
                  </a:cubicBezTo>
                  <a:cubicBezTo>
                    <a:pt x="950" y="464"/>
                    <a:pt x="1" y="1956"/>
                    <a:pt x="407" y="3746"/>
                  </a:cubicBezTo>
                  <a:cubicBezTo>
                    <a:pt x="435" y="3882"/>
                    <a:pt x="516" y="4017"/>
                    <a:pt x="597" y="4207"/>
                  </a:cubicBezTo>
                  <a:cubicBezTo>
                    <a:pt x="1004" y="3800"/>
                    <a:pt x="1357" y="3448"/>
                    <a:pt x="1709" y="3095"/>
                  </a:cubicBezTo>
                  <a:cubicBezTo>
                    <a:pt x="1989" y="2816"/>
                    <a:pt x="2292" y="2631"/>
                    <a:pt x="2686" y="2631"/>
                  </a:cubicBezTo>
                  <a:cubicBezTo>
                    <a:pt x="2712" y="2631"/>
                    <a:pt x="2740" y="2632"/>
                    <a:pt x="2767" y="2634"/>
                  </a:cubicBezTo>
                  <a:cubicBezTo>
                    <a:pt x="3852" y="2688"/>
                    <a:pt x="4584" y="3719"/>
                    <a:pt x="4178" y="4750"/>
                  </a:cubicBezTo>
                  <a:cubicBezTo>
                    <a:pt x="4069" y="5102"/>
                    <a:pt x="3825" y="5401"/>
                    <a:pt x="3635" y="5726"/>
                  </a:cubicBezTo>
                  <a:cubicBezTo>
                    <a:pt x="3500" y="5916"/>
                    <a:pt x="3337" y="6079"/>
                    <a:pt x="3201" y="6268"/>
                  </a:cubicBezTo>
                  <a:cubicBezTo>
                    <a:pt x="3255" y="6323"/>
                    <a:pt x="3283" y="6350"/>
                    <a:pt x="3283" y="6350"/>
                  </a:cubicBezTo>
                  <a:cubicBezTo>
                    <a:pt x="3524" y="6388"/>
                    <a:pt x="3759" y="6409"/>
                    <a:pt x="3988" y="6409"/>
                  </a:cubicBezTo>
                  <a:cubicBezTo>
                    <a:pt x="4889" y="6409"/>
                    <a:pt x="5676" y="6087"/>
                    <a:pt x="6239" y="5265"/>
                  </a:cubicBezTo>
                  <a:cubicBezTo>
                    <a:pt x="6998" y="4234"/>
                    <a:pt x="7161" y="3095"/>
                    <a:pt x="6565" y="1929"/>
                  </a:cubicBezTo>
                  <a:cubicBezTo>
                    <a:pt x="6076" y="979"/>
                    <a:pt x="5263" y="437"/>
                    <a:pt x="4286" y="166"/>
                  </a:cubicBezTo>
                  <a:cubicBezTo>
                    <a:pt x="3953" y="61"/>
                    <a:pt x="3621" y="1"/>
                    <a:pt x="3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149838" y="1884813"/>
              <a:ext cx="168875" cy="99275"/>
            </a:xfrm>
            <a:custGeom>
              <a:rect b="b" l="l" r="r" t="t"/>
              <a:pathLst>
                <a:path extrusionOk="0" h="3971" w="6755">
                  <a:moveTo>
                    <a:pt x="5955" y="1"/>
                  </a:moveTo>
                  <a:cubicBezTo>
                    <a:pt x="5912" y="1"/>
                    <a:pt x="5870" y="4"/>
                    <a:pt x="5832" y="11"/>
                  </a:cubicBezTo>
                  <a:cubicBezTo>
                    <a:pt x="5615" y="38"/>
                    <a:pt x="5371" y="146"/>
                    <a:pt x="5154" y="228"/>
                  </a:cubicBezTo>
                  <a:cubicBezTo>
                    <a:pt x="3798" y="906"/>
                    <a:pt x="2414" y="1475"/>
                    <a:pt x="977" y="1991"/>
                  </a:cubicBezTo>
                  <a:cubicBezTo>
                    <a:pt x="624" y="2126"/>
                    <a:pt x="272" y="2262"/>
                    <a:pt x="0" y="2533"/>
                  </a:cubicBezTo>
                  <a:cubicBezTo>
                    <a:pt x="217" y="2994"/>
                    <a:pt x="434" y="3455"/>
                    <a:pt x="678" y="3971"/>
                  </a:cubicBezTo>
                  <a:cubicBezTo>
                    <a:pt x="1140" y="3699"/>
                    <a:pt x="1546" y="3455"/>
                    <a:pt x="1980" y="3238"/>
                  </a:cubicBezTo>
                  <a:cubicBezTo>
                    <a:pt x="3282" y="2560"/>
                    <a:pt x="4611" y="1882"/>
                    <a:pt x="5941" y="1204"/>
                  </a:cubicBezTo>
                  <a:cubicBezTo>
                    <a:pt x="6103" y="1123"/>
                    <a:pt x="6239" y="1068"/>
                    <a:pt x="6374" y="960"/>
                  </a:cubicBezTo>
                  <a:cubicBezTo>
                    <a:pt x="6754" y="716"/>
                    <a:pt x="6754" y="336"/>
                    <a:pt x="6374" y="119"/>
                  </a:cubicBezTo>
                  <a:cubicBezTo>
                    <a:pt x="6250" y="36"/>
                    <a:pt x="6094" y="1"/>
                    <a:pt x="5955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494988" y="1973888"/>
              <a:ext cx="137000" cy="118100"/>
            </a:xfrm>
            <a:custGeom>
              <a:rect b="b" l="l" r="r" t="t"/>
              <a:pathLst>
                <a:path extrusionOk="0" h="4724" w="5480">
                  <a:moveTo>
                    <a:pt x="733" y="1"/>
                  </a:moveTo>
                  <a:cubicBezTo>
                    <a:pt x="489" y="381"/>
                    <a:pt x="272" y="733"/>
                    <a:pt x="0" y="1140"/>
                  </a:cubicBezTo>
                  <a:cubicBezTo>
                    <a:pt x="55" y="1221"/>
                    <a:pt x="82" y="1248"/>
                    <a:pt x="109" y="1276"/>
                  </a:cubicBezTo>
                  <a:cubicBezTo>
                    <a:pt x="1411" y="2388"/>
                    <a:pt x="2686" y="3473"/>
                    <a:pt x="3961" y="4558"/>
                  </a:cubicBezTo>
                  <a:cubicBezTo>
                    <a:pt x="4115" y="4670"/>
                    <a:pt x="4291" y="4724"/>
                    <a:pt x="4469" y="4724"/>
                  </a:cubicBezTo>
                  <a:cubicBezTo>
                    <a:pt x="4637" y="4724"/>
                    <a:pt x="4807" y="4676"/>
                    <a:pt x="4964" y="4585"/>
                  </a:cubicBezTo>
                  <a:cubicBezTo>
                    <a:pt x="5452" y="4286"/>
                    <a:pt x="5479" y="3852"/>
                    <a:pt x="5073" y="3473"/>
                  </a:cubicBezTo>
                  <a:cubicBezTo>
                    <a:pt x="5018" y="3446"/>
                    <a:pt x="4937" y="3418"/>
                    <a:pt x="4883" y="3364"/>
                  </a:cubicBezTo>
                  <a:cubicBezTo>
                    <a:pt x="4503" y="3066"/>
                    <a:pt x="4123" y="2795"/>
                    <a:pt x="3771" y="2496"/>
                  </a:cubicBezTo>
                  <a:cubicBezTo>
                    <a:pt x="2903" y="1791"/>
                    <a:pt x="2062" y="1059"/>
                    <a:pt x="1221" y="326"/>
                  </a:cubicBezTo>
                  <a:cubicBezTo>
                    <a:pt x="1085" y="218"/>
                    <a:pt x="923" y="109"/>
                    <a:pt x="733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437338" y="1655188"/>
              <a:ext cx="84125" cy="88850"/>
            </a:xfrm>
            <a:custGeom>
              <a:rect b="b" l="l" r="r" t="t"/>
              <a:pathLst>
                <a:path extrusionOk="0" h="3554" w="3365">
                  <a:moveTo>
                    <a:pt x="2469" y="1"/>
                  </a:moveTo>
                  <a:cubicBezTo>
                    <a:pt x="2117" y="435"/>
                    <a:pt x="1818" y="841"/>
                    <a:pt x="1493" y="1194"/>
                  </a:cubicBezTo>
                  <a:cubicBezTo>
                    <a:pt x="1113" y="1628"/>
                    <a:pt x="706" y="2035"/>
                    <a:pt x="299" y="2442"/>
                  </a:cubicBezTo>
                  <a:cubicBezTo>
                    <a:pt x="191" y="2550"/>
                    <a:pt x="109" y="2686"/>
                    <a:pt x="1" y="2849"/>
                  </a:cubicBezTo>
                  <a:cubicBezTo>
                    <a:pt x="354" y="3093"/>
                    <a:pt x="679" y="3337"/>
                    <a:pt x="977" y="3554"/>
                  </a:cubicBezTo>
                  <a:cubicBezTo>
                    <a:pt x="1086" y="3500"/>
                    <a:pt x="1140" y="3500"/>
                    <a:pt x="1140" y="3472"/>
                  </a:cubicBezTo>
                  <a:cubicBezTo>
                    <a:pt x="1791" y="2794"/>
                    <a:pt x="2442" y="2143"/>
                    <a:pt x="3066" y="1465"/>
                  </a:cubicBezTo>
                  <a:cubicBezTo>
                    <a:pt x="3337" y="1194"/>
                    <a:pt x="3364" y="841"/>
                    <a:pt x="3256" y="462"/>
                  </a:cubicBezTo>
                  <a:cubicBezTo>
                    <a:pt x="3120" y="109"/>
                    <a:pt x="2822" y="1"/>
                    <a:pt x="2469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356313" y="1918013"/>
              <a:ext cx="118350" cy="80325"/>
            </a:xfrm>
            <a:custGeom>
              <a:rect b="b" l="l" r="r" t="t"/>
              <a:pathLst>
                <a:path extrusionOk="0" h="3213" w="4734">
                  <a:moveTo>
                    <a:pt x="4272" y="0"/>
                  </a:moveTo>
                  <a:cubicBezTo>
                    <a:pt x="4104" y="0"/>
                    <a:pt x="3924" y="143"/>
                    <a:pt x="3784" y="446"/>
                  </a:cubicBezTo>
                  <a:cubicBezTo>
                    <a:pt x="3676" y="663"/>
                    <a:pt x="3622" y="880"/>
                    <a:pt x="3513" y="1097"/>
                  </a:cubicBezTo>
                  <a:cubicBezTo>
                    <a:pt x="3120" y="1824"/>
                    <a:pt x="2457" y="2223"/>
                    <a:pt x="1719" y="2223"/>
                  </a:cubicBezTo>
                  <a:cubicBezTo>
                    <a:pt x="1438" y="2223"/>
                    <a:pt x="1146" y="2165"/>
                    <a:pt x="855" y="2046"/>
                  </a:cubicBezTo>
                  <a:cubicBezTo>
                    <a:pt x="747" y="2019"/>
                    <a:pt x="665" y="1965"/>
                    <a:pt x="584" y="1937"/>
                  </a:cubicBezTo>
                  <a:cubicBezTo>
                    <a:pt x="544" y="1927"/>
                    <a:pt x="505" y="1923"/>
                    <a:pt x="467" y="1923"/>
                  </a:cubicBezTo>
                  <a:cubicBezTo>
                    <a:pt x="198" y="1923"/>
                    <a:pt x="0" y="2164"/>
                    <a:pt x="96" y="2426"/>
                  </a:cubicBezTo>
                  <a:cubicBezTo>
                    <a:pt x="177" y="2616"/>
                    <a:pt x="313" y="2833"/>
                    <a:pt x="502" y="2914"/>
                  </a:cubicBezTo>
                  <a:cubicBezTo>
                    <a:pt x="828" y="3049"/>
                    <a:pt x="1208" y="3131"/>
                    <a:pt x="1560" y="3212"/>
                  </a:cubicBezTo>
                  <a:cubicBezTo>
                    <a:pt x="3079" y="3212"/>
                    <a:pt x="4381" y="2154"/>
                    <a:pt x="4652" y="744"/>
                  </a:cubicBezTo>
                  <a:cubicBezTo>
                    <a:pt x="4734" y="364"/>
                    <a:pt x="4598" y="66"/>
                    <a:pt x="4354" y="12"/>
                  </a:cubicBezTo>
                  <a:cubicBezTo>
                    <a:pt x="4327" y="4"/>
                    <a:pt x="4300" y="0"/>
                    <a:pt x="427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343763" y="1910763"/>
              <a:ext cx="24450" cy="27275"/>
            </a:xfrm>
            <a:custGeom>
              <a:rect b="b" l="l" r="r" t="t"/>
              <a:pathLst>
                <a:path extrusionOk="0" h="1091" w="978">
                  <a:moveTo>
                    <a:pt x="475" y="1"/>
                  </a:moveTo>
                  <a:cubicBezTo>
                    <a:pt x="245" y="1"/>
                    <a:pt x="28" y="209"/>
                    <a:pt x="28" y="464"/>
                  </a:cubicBezTo>
                  <a:cubicBezTo>
                    <a:pt x="1" y="790"/>
                    <a:pt x="218" y="1061"/>
                    <a:pt x="462" y="1088"/>
                  </a:cubicBezTo>
                  <a:cubicBezTo>
                    <a:pt x="477" y="1090"/>
                    <a:pt x="492" y="1091"/>
                    <a:pt x="507" y="1091"/>
                  </a:cubicBezTo>
                  <a:cubicBezTo>
                    <a:pt x="757" y="1091"/>
                    <a:pt x="952" y="881"/>
                    <a:pt x="977" y="600"/>
                  </a:cubicBezTo>
                  <a:cubicBezTo>
                    <a:pt x="977" y="302"/>
                    <a:pt x="787" y="30"/>
                    <a:pt x="516" y="3"/>
                  </a:cubicBezTo>
                  <a:cubicBezTo>
                    <a:pt x="502" y="2"/>
                    <a:pt x="488" y="1"/>
                    <a:pt x="47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440063" y="1867388"/>
              <a:ext cx="22400" cy="22525"/>
            </a:xfrm>
            <a:custGeom>
              <a:rect b="b" l="l" r="r" t="t"/>
              <a:pathLst>
                <a:path extrusionOk="0" h="901" w="896">
                  <a:moveTo>
                    <a:pt x="393" y="0"/>
                  </a:moveTo>
                  <a:cubicBezTo>
                    <a:pt x="169" y="0"/>
                    <a:pt x="0" y="206"/>
                    <a:pt x="0" y="436"/>
                  </a:cubicBezTo>
                  <a:cubicBezTo>
                    <a:pt x="0" y="708"/>
                    <a:pt x="190" y="897"/>
                    <a:pt x="434" y="897"/>
                  </a:cubicBezTo>
                  <a:cubicBezTo>
                    <a:pt x="450" y="899"/>
                    <a:pt x="466" y="900"/>
                    <a:pt x="481" y="900"/>
                  </a:cubicBezTo>
                  <a:cubicBezTo>
                    <a:pt x="678" y="900"/>
                    <a:pt x="843" y="744"/>
                    <a:pt x="868" y="518"/>
                  </a:cubicBezTo>
                  <a:cubicBezTo>
                    <a:pt x="895" y="274"/>
                    <a:pt x="679" y="2"/>
                    <a:pt x="434" y="2"/>
                  </a:cubicBezTo>
                  <a:cubicBezTo>
                    <a:pt x="420" y="1"/>
                    <a:pt x="407" y="0"/>
                    <a:pt x="3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80" y="-9358"/>
            <a:ext cx="3865515" cy="51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9300" y="0"/>
            <a:ext cx="385588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